
<file path=[Content_Types].xml><?xml version="1.0" encoding="utf-8"?>
<Types xmlns="http://schemas.openxmlformats.org/package/2006/content-types">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Override PartName="/ppt/tags/tag78.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52.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slideLayouts/slideLayout16.xml" ContentType="application/vnd.openxmlformats-officedocument.presentationml.slideLayout+xml"/>
  <Default Extension="jpeg" ContentType="image/jpeg"/>
  <Override PartName="/ppt/tags/tag39.xml" ContentType="application/vnd.openxmlformats-officedocument.presentationml.tags+xml"/>
  <Override PartName="/ppt/tags/tag59.xml" ContentType="application/vnd.openxmlformats-officedocument.presentationml.tags+xml"/>
  <Override PartName="/ppt/tags/tag68.xml" ContentType="application/vnd.openxmlformats-officedocument.presentationml.tags+xml"/>
  <Override PartName="/ppt/tags/tag77.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ppt/tags/tag66.xml" ContentType="application/vnd.openxmlformats-officedocument.presentationml.tags+xml"/>
  <Override PartName="/ppt/tags/tag7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tags/tag64.xml" ContentType="application/vnd.openxmlformats-officedocument.presentationml.tags+xml"/>
  <Override PartName="/ppt/tags/tag73.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tags/tag71.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slideLayouts/slideLayout15.xml" ContentType="application/vnd.openxmlformats-officedocument.presentationml.slideLayout+xml"/>
  <Override PartName="/ppt/tags/tag58.xml" ContentType="application/vnd.openxmlformats-officedocument.presentationml.tags+xml"/>
  <Override PartName="/ppt/tags/tag69.xml" ContentType="application/vnd.openxmlformats-officedocument.presentationml.tags+xml"/>
  <Default Extension="rels" ContentType="application/vnd.openxmlformats-package.relationships+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Lst>
  <p:notesMasterIdLst>
    <p:notesMasterId r:id="rId22"/>
  </p:notesMasterIdLst>
  <p:sldIdLst>
    <p:sldId id="256" r:id="rId3"/>
    <p:sldId id="283" r:id="rId4"/>
    <p:sldId id="302" r:id="rId5"/>
    <p:sldId id="271" r:id="rId6"/>
    <p:sldId id="259" r:id="rId7"/>
    <p:sldId id="260" r:id="rId8"/>
    <p:sldId id="301" r:id="rId9"/>
    <p:sldId id="285" r:id="rId10"/>
    <p:sldId id="263" r:id="rId11"/>
    <p:sldId id="265" r:id="rId12"/>
    <p:sldId id="267" r:id="rId13"/>
    <p:sldId id="287" r:id="rId14"/>
    <p:sldId id="286" r:id="rId15"/>
    <p:sldId id="325" r:id="rId16"/>
    <p:sldId id="318" r:id="rId17"/>
    <p:sldId id="268" r:id="rId18"/>
    <p:sldId id="298" r:id="rId19"/>
    <p:sldId id="269" r:id="rId20"/>
    <p:sldId id="270"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深色样式 2 - 强调 5/强调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89" d="100"/>
          <a:sy n="89" d="100"/>
        </p:scale>
        <p:origin x="-168" y="-12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2017-09-09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253AE3-314E-40D8-B9DA-A91692AB4A39}" type="slidenum">
              <a:rPr lang="zh-CN" altLang="en-US" smtClean="0"/>
              <a:pPr/>
              <a:t>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p:nvSpPr>
        <p:spPr>
          <a:xfrm>
            <a:off x="0" y="4806950"/>
            <a:ext cx="12192000" cy="1430338"/>
          </a:xfrm>
          <a:prstGeom prst="rect">
            <a:avLst/>
          </a:prstGeom>
          <a:solidFill>
            <a:srgbClr val="1C47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nvGrpSpPr>
          <p:cNvPr id="8" name="组合 7"/>
          <p:cNvGrpSpPr/>
          <p:nvPr/>
        </p:nvGrpSpPr>
        <p:grpSpPr bwMode="auto">
          <a:xfrm>
            <a:off x="8472488" y="2060575"/>
            <a:ext cx="2160587" cy="3706813"/>
            <a:chOff x="8178801" y="2686050"/>
            <a:chExt cx="1820863" cy="3124200"/>
          </a:xfrm>
        </p:grpSpPr>
        <p:sp>
          <p:nvSpPr>
            <p:cNvPr id="9" name="Oval 217"/>
            <p:cNvSpPr>
              <a:spLocks noChangeArrowheads="1"/>
            </p:cNvSpPr>
            <p:nvPr/>
          </p:nvSpPr>
          <p:spPr bwMode="auto">
            <a:xfrm>
              <a:off x="8578851" y="2686050"/>
              <a:ext cx="1042988" cy="1079500"/>
            </a:xfrm>
            <a:prstGeom prst="ellipse">
              <a:avLst/>
            </a:prstGeom>
            <a:solidFill>
              <a:srgbClr val="EEE1B8"/>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0" name="Freeform 218"/>
            <p:cNvSpPr/>
            <p:nvPr/>
          </p:nvSpPr>
          <p:spPr bwMode="auto">
            <a:xfrm>
              <a:off x="8578851" y="2686050"/>
              <a:ext cx="1042988" cy="696913"/>
            </a:xfrm>
            <a:custGeom>
              <a:avLst/>
              <a:gdLst>
                <a:gd name="T0" fmla="*/ 22191 w 47"/>
                <a:gd name="T1" fmla="*/ 696913 h 31"/>
                <a:gd name="T2" fmla="*/ 332869 w 47"/>
                <a:gd name="T3" fmla="*/ 382178 h 31"/>
                <a:gd name="T4" fmla="*/ 1042988 w 47"/>
                <a:gd name="T5" fmla="*/ 427140 h 31"/>
                <a:gd name="T6" fmla="*/ 510398 w 47"/>
                <a:gd name="T7" fmla="*/ 0 h 31"/>
                <a:gd name="T8" fmla="*/ 0 w 47"/>
                <a:gd name="T9" fmla="*/ 539546 h 31"/>
                <a:gd name="T10" fmla="*/ 22191 w 47"/>
                <a:gd name="T11" fmla="*/ 696913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 h="31">
                  <a:moveTo>
                    <a:pt x="1" y="31"/>
                  </a:moveTo>
                  <a:cubicBezTo>
                    <a:pt x="6" y="4"/>
                    <a:pt x="12" y="13"/>
                    <a:pt x="15" y="17"/>
                  </a:cubicBezTo>
                  <a:cubicBezTo>
                    <a:pt x="20" y="27"/>
                    <a:pt x="42" y="9"/>
                    <a:pt x="47" y="19"/>
                  </a:cubicBezTo>
                  <a:cubicBezTo>
                    <a:pt x="45" y="8"/>
                    <a:pt x="35" y="0"/>
                    <a:pt x="23" y="0"/>
                  </a:cubicBezTo>
                  <a:cubicBezTo>
                    <a:pt x="10" y="0"/>
                    <a:pt x="0" y="10"/>
                    <a:pt x="0" y="24"/>
                  </a:cubicBezTo>
                  <a:cubicBezTo>
                    <a:pt x="0" y="26"/>
                    <a:pt x="0" y="29"/>
                    <a:pt x="1" y="31"/>
                  </a:cubicBezTo>
                  <a:close/>
                </a:path>
              </a:pathLst>
            </a:custGeom>
            <a:solidFill>
              <a:srgbClr val="2E2C2C"/>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11" name="Oval 219"/>
            <p:cNvSpPr>
              <a:spLocks noChangeArrowheads="1"/>
            </p:cNvSpPr>
            <p:nvPr/>
          </p:nvSpPr>
          <p:spPr bwMode="auto">
            <a:xfrm>
              <a:off x="9201151" y="5562600"/>
              <a:ext cx="265113" cy="247650"/>
            </a:xfrm>
            <a:prstGeom prst="ellipse">
              <a:avLst/>
            </a:prstGeom>
            <a:solidFill>
              <a:srgbClr val="293031"/>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2" name="Oval 220"/>
            <p:cNvSpPr>
              <a:spLocks noChangeArrowheads="1"/>
            </p:cNvSpPr>
            <p:nvPr/>
          </p:nvSpPr>
          <p:spPr bwMode="auto">
            <a:xfrm>
              <a:off x="8756651" y="5562600"/>
              <a:ext cx="266700" cy="247650"/>
            </a:xfrm>
            <a:prstGeom prst="ellipse">
              <a:avLst/>
            </a:prstGeom>
            <a:solidFill>
              <a:srgbClr val="293031"/>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3" name="Oval 221"/>
            <p:cNvSpPr>
              <a:spLocks noChangeArrowheads="1"/>
            </p:cNvSpPr>
            <p:nvPr/>
          </p:nvSpPr>
          <p:spPr bwMode="auto">
            <a:xfrm>
              <a:off x="9621838" y="4776788"/>
              <a:ext cx="133350" cy="111125"/>
            </a:xfrm>
            <a:prstGeom prst="ellipse">
              <a:avLst/>
            </a:prstGeom>
            <a:solidFill>
              <a:srgbClr val="F2BDA5"/>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4" name="Oval 222"/>
            <p:cNvSpPr>
              <a:spLocks noChangeArrowheads="1"/>
            </p:cNvSpPr>
            <p:nvPr/>
          </p:nvSpPr>
          <p:spPr bwMode="auto">
            <a:xfrm>
              <a:off x="8467726" y="4776788"/>
              <a:ext cx="133350" cy="111125"/>
            </a:xfrm>
            <a:prstGeom prst="ellipse">
              <a:avLst/>
            </a:prstGeom>
            <a:solidFill>
              <a:srgbClr val="F2BDA5"/>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5" name="Freeform 223"/>
            <p:cNvSpPr/>
            <p:nvPr/>
          </p:nvSpPr>
          <p:spPr bwMode="auto">
            <a:xfrm>
              <a:off x="8467726" y="3765550"/>
              <a:ext cx="1287463" cy="1144588"/>
            </a:xfrm>
            <a:custGeom>
              <a:avLst/>
              <a:gdLst>
                <a:gd name="T0" fmla="*/ 310767 w 58"/>
                <a:gd name="T1" fmla="*/ 0 h 51"/>
                <a:gd name="T2" fmla="*/ 0 w 58"/>
                <a:gd name="T3" fmla="*/ 1032373 h 51"/>
                <a:gd name="T4" fmla="*/ 133186 w 58"/>
                <a:gd name="T5" fmla="*/ 1054816 h 51"/>
                <a:gd name="T6" fmla="*/ 199779 w 58"/>
                <a:gd name="T7" fmla="*/ 852830 h 51"/>
                <a:gd name="T8" fmla="*/ 155383 w 58"/>
                <a:gd name="T9" fmla="*/ 1144588 h 51"/>
                <a:gd name="T10" fmla="*/ 643732 w 58"/>
                <a:gd name="T11" fmla="*/ 1144588 h 51"/>
                <a:gd name="T12" fmla="*/ 643732 w 58"/>
                <a:gd name="T13" fmla="*/ 0 h 51"/>
                <a:gd name="T14" fmla="*/ 976696 w 58"/>
                <a:gd name="T15" fmla="*/ 0 h 51"/>
                <a:gd name="T16" fmla="*/ 1287463 w 58"/>
                <a:gd name="T17" fmla="*/ 1032373 h 51"/>
                <a:gd name="T18" fmla="*/ 1154277 w 58"/>
                <a:gd name="T19" fmla="*/ 1054816 h 51"/>
                <a:gd name="T20" fmla="*/ 1109882 w 58"/>
                <a:gd name="T21" fmla="*/ 852830 h 51"/>
                <a:gd name="T22" fmla="*/ 1132080 w 58"/>
                <a:gd name="T23" fmla="*/ 1144588 h 51"/>
                <a:gd name="T24" fmla="*/ 643732 w 58"/>
                <a:gd name="T25" fmla="*/ 1144588 h 51"/>
                <a:gd name="T26" fmla="*/ 643732 w 58"/>
                <a:gd name="T27" fmla="*/ 0 h 51"/>
                <a:gd name="T28" fmla="*/ 310767 w 58"/>
                <a:gd name="T29" fmla="*/ 0 h 5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8" h="51">
                  <a:moveTo>
                    <a:pt x="14" y="0"/>
                  </a:moveTo>
                  <a:cubicBezTo>
                    <a:pt x="10" y="1"/>
                    <a:pt x="5" y="17"/>
                    <a:pt x="0" y="46"/>
                  </a:cubicBezTo>
                  <a:cubicBezTo>
                    <a:pt x="3" y="47"/>
                    <a:pt x="5" y="47"/>
                    <a:pt x="6" y="47"/>
                  </a:cubicBezTo>
                  <a:cubicBezTo>
                    <a:pt x="9" y="38"/>
                    <a:pt x="9" y="38"/>
                    <a:pt x="9" y="38"/>
                  </a:cubicBezTo>
                  <a:cubicBezTo>
                    <a:pt x="7" y="51"/>
                    <a:pt x="7" y="51"/>
                    <a:pt x="7" y="51"/>
                  </a:cubicBezTo>
                  <a:cubicBezTo>
                    <a:pt x="29" y="51"/>
                    <a:pt x="29" y="51"/>
                    <a:pt x="29" y="51"/>
                  </a:cubicBezTo>
                  <a:cubicBezTo>
                    <a:pt x="29" y="0"/>
                    <a:pt x="29" y="0"/>
                    <a:pt x="29" y="0"/>
                  </a:cubicBezTo>
                  <a:cubicBezTo>
                    <a:pt x="44" y="0"/>
                    <a:pt x="44" y="0"/>
                    <a:pt x="44" y="0"/>
                  </a:cubicBezTo>
                  <a:cubicBezTo>
                    <a:pt x="48" y="1"/>
                    <a:pt x="53" y="17"/>
                    <a:pt x="58" y="46"/>
                  </a:cubicBezTo>
                  <a:cubicBezTo>
                    <a:pt x="55" y="47"/>
                    <a:pt x="53" y="47"/>
                    <a:pt x="52" y="47"/>
                  </a:cubicBezTo>
                  <a:cubicBezTo>
                    <a:pt x="50" y="38"/>
                    <a:pt x="50" y="38"/>
                    <a:pt x="50" y="38"/>
                  </a:cubicBezTo>
                  <a:cubicBezTo>
                    <a:pt x="51" y="51"/>
                    <a:pt x="51" y="51"/>
                    <a:pt x="51" y="51"/>
                  </a:cubicBezTo>
                  <a:cubicBezTo>
                    <a:pt x="29" y="51"/>
                    <a:pt x="29" y="51"/>
                    <a:pt x="29" y="51"/>
                  </a:cubicBezTo>
                  <a:cubicBezTo>
                    <a:pt x="29" y="0"/>
                    <a:pt x="29" y="0"/>
                    <a:pt x="29" y="0"/>
                  </a:cubicBezTo>
                  <a:lnTo>
                    <a:pt x="14" y="0"/>
                  </a:lnTo>
                  <a:close/>
                </a:path>
              </a:pathLst>
            </a:custGeom>
            <a:solidFill>
              <a:srgbClr val="2E2C2C"/>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16" name="Freeform 224"/>
            <p:cNvSpPr/>
            <p:nvPr/>
          </p:nvSpPr>
          <p:spPr bwMode="auto">
            <a:xfrm>
              <a:off x="8956676" y="3765550"/>
              <a:ext cx="333375" cy="493713"/>
            </a:xfrm>
            <a:custGeom>
              <a:avLst/>
              <a:gdLst>
                <a:gd name="T0" fmla="*/ 0 w 15"/>
                <a:gd name="T1" fmla="*/ 0 h 22"/>
                <a:gd name="T2" fmla="*/ 155575 w 15"/>
                <a:gd name="T3" fmla="*/ 493713 h 22"/>
                <a:gd name="T4" fmla="*/ 155575 w 15"/>
                <a:gd name="T5" fmla="*/ 0 h 22"/>
                <a:gd name="T6" fmla="*/ 311150 w 15"/>
                <a:gd name="T7" fmla="*/ 0 h 22"/>
                <a:gd name="T8" fmla="*/ 155575 w 15"/>
                <a:gd name="T9" fmla="*/ 493713 h 22"/>
                <a:gd name="T10" fmla="*/ 155575 w 15"/>
                <a:gd name="T11" fmla="*/ 0 h 22"/>
                <a:gd name="T12" fmla="*/ 0 w 15"/>
                <a:gd name="T13" fmla="*/ 0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22">
                  <a:moveTo>
                    <a:pt x="0" y="0"/>
                  </a:moveTo>
                  <a:cubicBezTo>
                    <a:pt x="0" y="9"/>
                    <a:pt x="2" y="16"/>
                    <a:pt x="7" y="22"/>
                  </a:cubicBezTo>
                  <a:cubicBezTo>
                    <a:pt x="7" y="0"/>
                    <a:pt x="7" y="0"/>
                    <a:pt x="7" y="0"/>
                  </a:cubicBezTo>
                  <a:cubicBezTo>
                    <a:pt x="14" y="0"/>
                    <a:pt x="14" y="0"/>
                    <a:pt x="14" y="0"/>
                  </a:cubicBezTo>
                  <a:cubicBezTo>
                    <a:pt x="15" y="9"/>
                    <a:pt x="12" y="16"/>
                    <a:pt x="7" y="22"/>
                  </a:cubicBezTo>
                  <a:cubicBezTo>
                    <a:pt x="7" y="0"/>
                    <a:pt x="7" y="0"/>
                    <a:pt x="7" y="0"/>
                  </a:cubicBezTo>
                  <a:lnTo>
                    <a:pt x="0" y="0"/>
                  </a:lnTo>
                  <a:close/>
                </a:path>
              </a:pathLst>
            </a:custGeom>
            <a:solidFill>
              <a:srgbClr val="FFFFA7"/>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17" name="Oval 225"/>
            <p:cNvSpPr>
              <a:spLocks noChangeArrowheads="1"/>
            </p:cNvSpPr>
            <p:nvPr/>
          </p:nvSpPr>
          <p:spPr bwMode="auto">
            <a:xfrm>
              <a:off x="9067801" y="4484688"/>
              <a:ext cx="88900" cy="88900"/>
            </a:xfrm>
            <a:prstGeom prst="ellipse">
              <a:avLst/>
            </a:prstGeom>
            <a:solidFill>
              <a:srgbClr val="F2DEA2"/>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8" name="Oval 226"/>
            <p:cNvSpPr>
              <a:spLocks noChangeArrowheads="1"/>
            </p:cNvSpPr>
            <p:nvPr/>
          </p:nvSpPr>
          <p:spPr bwMode="auto">
            <a:xfrm>
              <a:off x="9067801" y="4641850"/>
              <a:ext cx="88900" cy="111125"/>
            </a:xfrm>
            <a:prstGeom prst="ellipse">
              <a:avLst/>
            </a:prstGeom>
            <a:solidFill>
              <a:srgbClr val="F2DEA2"/>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9" name="Freeform 227"/>
            <p:cNvSpPr/>
            <p:nvPr/>
          </p:nvSpPr>
          <p:spPr bwMode="auto">
            <a:xfrm>
              <a:off x="9067801" y="4843463"/>
              <a:ext cx="88900" cy="66675"/>
            </a:xfrm>
            <a:custGeom>
              <a:avLst/>
              <a:gdLst>
                <a:gd name="T0" fmla="*/ 0 w 4"/>
                <a:gd name="T1" fmla="*/ 66675 h 3"/>
                <a:gd name="T2" fmla="*/ 44450 w 4"/>
                <a:gd name="T3" fmla="*/ 0 h 3"/>
                <a:gd name="T4" fmla="*/ 44450 w 4"/>
                <a:gd name="T5" fmla="*/ 66675 h 3"/>
                <a:gd name="T6" fmla="*/ 88900 w 4"/>
                <a:gd name="T7" fmla="*/ 66675 h 3"/>
                <a:gd name="T8" fmla="*/ 44450 w 4"/>
                <a:gd name="T9" fmla="*/ 0 h 3"/>
                <a:gd name="T10" fmla="*/ 44450 w 4"/>
                <a:gd name="T11" fmla="*/ 66675 h 3"/>
                <a:gd name="T12" fmla="*/ 0 w 4"/>
                <a:gd name="T13" fmla="*/ 66675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 h="3">
                  <a:moveTo>
                    <a:pt x="0" y="3"/>
                  </a:moveTo>
                  <a:cubicBezTo>
                    <a:pt x="0" y="1"/>
                    <a:pt x="1" y="1"/>
                    <a:pt x="2" y="0"/>
                  </a:cubicBezTo>
                  <a:cubicBezTo>
                    <a:pt x="2" y="3"/>
                    <a:pt x="2" y="3"/>
                    <a:pt x="2" y="3"/>
                  </a:cubicBezTo>
                  <a:cubicBezTo>
                    <a:pt x="4" y="3"/>
                    <a:pt x="4" y="3"/>
                    <a:pt x="4" y="3"/>
                  </a:cubicBezTo>
                  <a:cubicBezTo>
                    <a:pt x="4" y="1"/>
                    <a:pt x="4" y="1"/>
                    <a:pt x="2" y="0"/>
                  </a:cubicBezTo>
                  <a:cubicBezTo>
                    <a:pt x="2" y="3"/>
                    <a:pt x="2" y="3"/>
                    <a:pt x="2" y="3"/>
                  </a:cubicBezTo>
                  <a:lnTo>
                    <a:pt x="0" y="3"/>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0" name="Freeform 228"/>
            <p:cNvSpPr/>
            <p:nvPr/>
          </p:nvSpPr>
          <p:spPr bwMode="auto">
            <a:xfrm>
              <a:off x="9045576" y="3765550"/>
              <a:ext cx="155575" cy="493713"/>
            </a:xfrm>
            <a:custGeom>
              <a:avLst/>
              <a:gdLst>
                <a:gd name="T0" fmla="*/ 44450 w 7"/>
                <a:gd name="T1" fmla="*/ 0 h 22"/>
                <a:gd name="T2" fmla="*/ 44450 w 7"/>
                <a:gd name="T3" fmla="*/ 67325 h 22"/>
                <a:gd name="T4" fmla="*/ 66675 w 7"/>
                <a:gd name="T5" fmla="*/ 493713 h 22"/>
                <a:gd name="T6" fmla="*/ 66675 w 7"/>
                <a:gd name="T7" fmla="*/ 0 h 22"/>
                <a:gd name="T8" fmla="*/ 88900 w 7"/>
                <a:gd name="T9" fmla="*/ 0 h 22"/>
                <a:gd name="T10" fmla="*/ 88900 w 7"/>
                <a:gd name="T11" fmla="*/ 67325 h 22"/>
                <a:gd name="T12" fmla="*/ 66675 w 7"/>
                <a:gd name="T13" fmla="*/ 493713 h 22"/>
                <a:gd name="T14" fmla="*/ 66675 w 7"/>
                <a:gd name="T15" fmla="*/ 0 h 22"/>
                <a:gd name="T16" fmla="*/ 44450 w 7"/>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22">
                  <a:moveTo>
                    <a:pt x="2" y="0"/>
                  </a:moveTo>
                  <a:cubicBezTo>
                    <a:pt x="0" y="1"/>
                    <a:pt x="1" y="3"/>
                    <a:pt x="2" y="3"/>
                  </a:cubicBezTo>
                  <a:cubicBezTo>
                    <a:pt x="0" y="4"/>
                    <a:pt x="1" y="10"/>
                    <a:pt x="3" y="22"/>
                  </a:cubicBezTo>
                  <a:cubicBezTo>
                    <a:pt x="3" y="0"/>
                    <a:pt x="3" y="0"/>
                    <a:pt x="3" y="0"/>
                  </a:cubicBezTo>
                  <a:cubicBezTo>
                    <a:pt x="4" y="0"/>
                    <a:pt x="4" y="0"/>
                    <a:pt x="4" y="0"/>
                  </a:cubicBezTo>
                  <a:cubicBezTo>
                    <a:pt x="7" y="1"/>
                    <a:pt x="5" y="3"/>
                    <a:pt x="4" y="3"/>
                  </a:cubicBezTo>
                  <a:cubicBezTo>
                    <a:pt x="6" y="4"/>
                    <a:pt x="6" y="10"/>
                    <a:pt x="3" y="22"/>
                  </a:cubicBezTo>
                  <a:cubicBezTo>
                    <a:pt x="3" y="0"/>
                    <a:pt x="3" y="0"/>
                    <a:pt x="3" y="0"/>
                  </a:cubicBezTo>
                  <a:lnTo>
                    <a:pt x="2" y="0"/>
                  </a:lnTo>
                  <a:close/>
                </a:path>
              </a:pathLst>
            </a:custGeom>
            <a:solidFill>
              <a:srgbClr val="2E2C2C"/>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1" name="Freeform 229"/>
            <p:cNvSpPr/>
            <p:nvPr/>
          </p:nvSpPr>
          <p:spPr bwMode="auto">
            <a:xfrm>
              <a:off x="8689976" y="4910138"/>
              <a:ext cx="842963" cy="787400"/>
            </a:xfrm>
            <a:custGeom>
              <a:avLst/>
              <a:gdLst>
                <a:gd name="T0" fmla="*/ 0 w 531"/>
                <a:gd name="T1" fmla="*/ 0 h 496"/>
                <a:gd name="T2" fmla="*/ 66675 w 531"/>
                <a:gd name="T3" fmla="*/ 787400 h 496"/>
                <a:gd name="T4" fmla="*/ 333375 w 531"/>
                <a:gd name="T5" fmla="*/ 787400 h 496"/>
                <a:gd name="T6" fmla="*/ 422275 w 531"/>
                <a:gd name="T7" fmla="*/ 315913 h 496"/>
                <a:gd name="T8" fmla="*/ 511175 w 531"/>
                <a:gd name="T9" fmla="*/ 787400 h 496"/>
                <a:gd name="T10" fmla="*/ 776288 w 531"/>
                <a:gd name="T11" fmla="*/ 787400 h 496"/>
                <a:gd name="T12" fmla="*/ 842963 w 531"/>
                <a:gd name="T13" fmla="*/ 0 h 496"/>
                <a:gd name="T14" fmla="*/ 466725 w 531"/>
                <a:gd name="T15" fmla="*/ 0 h 496"/>
                <a:gd name="T16" fmla="*/ 422275 w 531"/>
                <a:gd name="T17" fmla="*/ 0 h 496"/>
                <a:gd name="T18" fmla="*/ 377825 w 531"/>
                <a:gd name="T19" fmla="*/ 0 h 496"/>
                <a:gd name="T20" fmla="*/ 0 w 531"/>
                <a:gd name="T21" fmla="*/ 0 h 4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1" h="496">
                  <a:moveTo>
                    <a:pt x="0" y="0"/>
                  </a:moveTo>
                  <a:lnTo>
                    <a:pt x="42" y="496"/>
                  </a:lnTo>
                  <a:lnTo>
                    <a:pt x="210" y="496"/>
                  </a:lnTo>
                  <a:lnTo>
                    <a:pt x="266" y="199"/>
                  </a:lnTo>
                  <a:lnTo>
                    <a:pt x="322" y="496"/>
                  </a:lnTo>
                  <a:lnTo>
                    <a:pt x="489" y="496"/>
                  </a:lnTo>
                  <a:lnTo>
                    <a:pt x="531" y="0"/>
                  </a:lnTo>
                  <a:lnTo>
                    <a:pt x="294" y="0"/>
                  </a:lnTo>
                  <a:lnTo>
                    <a:pt x="266" y="0"/>
                  </a:lnTo>
                  <a:lnTo>
                    <a:pt x="238" y="0"/>
                  </a:lnTo>
                  <a:lnTo>
                    <a:pt x="0" y="0"/>
                  </a:lnTo>
                  <a:close/>
                </a:path>
              </a:pathLst>
            </a:custGeom>
            <a:solidFill>
              <a:srgbClr val="754C24"/>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2" name="Freeform 230"/>
            <p:cNvSpPr/>
            <p:nvPr/>
          </p:nvSpPr>
          <p:spPr bwMode="auto">
            <a:xfrm>
              <a:off x="8756651" y="4956175"/>
              <a:ext cx="66675" cy="223838"/>
            </a:xfrm>
            <a:custGeom>
              <a:avLst/>
              <a:gdLst>
                <a:gd name="T0" fmla="*/ 0 w 42"/>
                <a:gd name="T1" fmla="*/ 0 h 141"/>
                <a:gd name="T2" fmla="*/ 66675 w 42"/>
                <a:gd name="T3" fmla="*/ 179388 h 141"/>
                <a:gd name="T4" fmla="*/ 44450 w 42"/>
                <a:gd name="T5" fmla="*/ 223838 h 141"/>
                <a:gd name="T6" fmla="*/ 0 w 42"/>
                <a:gd name="T7" fmla="*/ 0 h 1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 h="141">
                  <a:moveTo>
                    <a:pt x="0" y="0"/>
                  </a:moveTo>
                  <a:lnTo>
                    <a:pt x="42" y="113"/>
                  </a:lnTo>
                  <a:lnTo>
                    <a:pt x="28" y="141"/>
                  </a:lnTo>
                  <a:lnTo>
                    <a:pt x="0" y="0"/>
                  </a:lnTo>
                  <a:close/>
                </a:path>
              </a:pathLst>
            </a:custGeom>
            <a:solidFill>
              <a:srgbClr val="606265"/>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3" name="Freeform 231"/>
            <p:cNvSpPr/>
            <p:nvPr/>
          </p:nvSpPr>
          <p:spPr bwMode="auto">
            <a:xfrm>
              <a:off x="9399588" y="4956175"/>
              <a:ext cx="66675" cy="223838"/>
            </a:xfrm>
            <a:custGeom>
              <a:avLst/>
              <a:gdLst>
                <a:gd name="T0" fmla="*/ 66675 w 42"/>
                <a:gd name="T1" fmla="*/ 0 h 141"/>
                <a:gd name="T2" fmla="*/ 0 w 42"/>
                <a:gd name="T3" fmla="*/ 179388 h 141"/>
                <a:gd name="T4" fmla="*/ 22225 w 42"/>
                <a:gd name="T5" fmla="*/ 223838 h 141"/>
                <a:gd name="T6" fmla="*/ 66675 w 42"/>
                <a:gd name="T7" fmla="*/ 0 h 1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 h="141">
                  <a:moveTo>
                    <a:pt x="42" y="0"/>
                  </a:moveTo>
                  <a:lnTo>
                    <a:pt x="0" y="113"/>
                  </a:lnTo>
                  <a:lnTo>
                    <a:pt x="14" y="141"/>
                  </a:lnTo>
                  <a:lnTo>
                    <a:pt x="42" y="0"/>
                  </a:lnTo>
                  <a:close/>
                </a:path>
              </a:pathLst>
            </a:custGeom>
            <a:solidFill>
              <a:srgbClr val="606265"/>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4" name="Freeform 232"/>
            <p:cNvSpPr/>
            <p:nvPr/>
          </p:nvSpPr>
          <p:spPr bwMode="auto">
            <a:xfrm>
              <a:off x="8178801" y="3810000"/>
              <a:ext cx="911225" cy="1504950"/>
            </a:xfrm>
            <a:custGeom>
              <a:avLst/>
              <a:gdLst>
                <a:gd name="T0" fmla="*/ 911225 w 574"/>
                <a:gd name="T1" fmla="*/ 404813 h 948"/>
                <a:gd name="T2" fmla="*/ 0 w 574"/>
                <a:gd name="T3" fmla="*/ 0 h 948"/>
                <a:gd name="T4" fmla="*/ 0 w 574"/>
                <a:gd name="T5" fmla="*/ 1100138 h 948"/>
                <a:gd name="T6" fmla="*/ 911225 w 574"/>
                <a:gd name="T7" fmla="*/ 1504950 h 948"/>
                <a:gd name="T8" fmla="*/ 911225 w 574"/>
                <a:gd name="T9" fmla="*/ 404813 h 9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4" h="948">
                  <a:moveTo>
                    <a:pt x="574" y="255"/>
                  </a:moveTo>
                  <a:lnTo>
                    <a:pt x="0" y="0"/>
                  </a:lnTo>
                  <a:lnTo>
                    <a:pt x="0" y="693"/>
                  </a:lnTo>
                  <a:lnTo>
                    <a:pt x="574" y="948"/>
                  </a:lnTo>
                  <a:lnTo>
                    <a:pt x="574" y="255"/>
                  </a:lnTo>
                  <a:close/>
                </a:path>
              </a:pathLst>
            </a:custGeom>
            <a:solidFill>
              <a:srgbClr val="DFDFE1"/>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5" name="Freeform 233"/>
            <p:cNvSpPr/>
            <p:nvPr/>
          </p:nvSpPr>
          <p:spPr bwMode="auto">
            <a:xfrm>
              <a:off x="8267701" y="4033838"/>
              <a:ext cx="733425" cy="427038"/>
            </a:xfrm>
            <a:custGeom>
              <a:avLst/>
              <a:gdLst>
                <a:gd name="T0" fmla="*/ 733425 w 462"/>
                <a:gd name="T1" fmla="*/ 338138 h 269"/>
                <a:gd name="T2" fmla="*/ 0 w 462"/>
                <a:gd name="T3" fmla="*/ 0 h 269"/>
                <a:gd name="T4" fmla="*/ 0 w 462"/>
                <a:gd name="T5" fmla="*/ 90488 h 269"/>
                <a:gd name="T6" fmla="*/ 733425 w 462"/>
                <a:gd name="T7" fmla="*/ 427038 h 269"/>
                <a:gd name="T8" fmla="*/ 733425 w 462"/>
                <a:gd name="T9" fmla="*/ 338138 h 2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69">
                  <a:moveTo>
                    <a:pt x="462" y="213"/>
                  </a:moveTo>
                  <a:lnTo>
                    <a:pt x="0" y="0"/>
                  </a:lnTo>
                  <a:lnTo>
                    <a:pt x="0" y="57"/>
                  </a:lnTo>
                  <a:lnTo>
                    <a:pt x="462" y="269"/>
                  </a:lnTo>
                  <a:lnTo>
                    <a:pt x="462" y="213"/>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6" name="Freeform 234"/>
            <p:cNvSpPr/>
            <p:nvPr/>
          </p:nvSpPr>
          <p:spPr bwMode="auto">
            <a:xfrm>
              <a:off x="8267701" y="4192588"/>
              <a:ext cx="733425" cy="403225"/>
            </a:xfrm>
            <a:custGeom>
              <a:avLst/>
              <a:gdLst>
                <a:gd name="T0" fmla="*/ 733425 w 462"/>
                <a:gd name="T1" fmla="*/ 336550 h 254"/>
                <a:gd name="T2" fmla="*/ 0 w 462"/>
                <a:gd name="T3" fmla="*/ 0 h 254"/>
                <a:gd name="T4" fmla="*/ 0 w 462"/>
                <a:gd name="T5" fmla="*/ 88900 h 254"/>
                <a:gd name="T6" fmla="*/ 733425 w 462"/>
                <a:gd name="T7" fmla="*/ 403225 h 254"/>
                <a:gd name="T8" fmla="*/ 733425 w 462"/>
                <a:gd name="T9" fmla="*/ 336550 h 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54">
                  <a:moveTo>
                    <a:pt x="462" y="212"/>
                  </a:moveTo>
                  <a:lnTo>
                    <a:pt x="0" y="0"/>
                  </a:lnTo>
                  <a:lnTo>
                    <a:pt x="0" y="56"/>
                  </a:lnTo>
                  <a:lnTo>
                    <a:pt x="462" y="254"/>
                  </a:lnTo>
                  <a:lnTo>
                    <a:pt x="462" y="212"/>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7" name="Freeform 235"/>
            <p:cNvSpPr/>
            <p:nvPr/>
          </p:nvSpPr>
          <p:spPr bwMode="auto">
            <a:xfrm>
              <a:off x="8267701" y="4349750"/>
              <a:ext cx="733425" cy="403225"/>
            </a:xfrm>
            <a:custGeom>
              <a:avLst/>
              <a:gdLst>
                <a:gd name="T0" fmla="*/ 733425 w 462"/>
                <a:gd name="T1" fmla="*/ 314325 h 254"/>
                <a:gd name="T2" fmla="*/ 0 w 462"/>
                <a:gd name="T3" fmla="*/ 0 h 254"/>
                <a:gd name="T4" fmla="*/ 0 w 462"/>
                <a:gd name="T5" fmla="*/ 88900 h 254"/>
                <a:gd name="T6" fmla="*/ 733425 w 462"/>
                <a:gd name="T7" fmla="*/ 403225 h 254"/>
                <a:gd name="T8" fmla="*/ 733425 w 462"/>
                <a:gd name="T9" fmla="*/ 314325 h 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54">
                  <a:moveTo>
                    <a:pt x="462" y="198"/>
                  </a:moveTo>
                  <a:lnTo>
                    <a:pt x="0" y="0"/>
                  </a:lnTo>
                  <a:lnTo>
                    <a:pt x="0" y="56"/>
                  </a:lnTo>
                  <a:lnTo>
                    <a:pt x="462" y="254"/>
                  </a:lnTo>
                  <a:lnTo>
                    <a:pt x="462" y="198"/>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8" name="Freeform 236"/>
            <p:cNvSpPr/>
            <p:nvPr/>
          </p:nvSpPr>
          <p:spPr bwMode="auto">
            <a:xfrm>
              <a:off x="8267701" y="4484688"/>
              <a:ext cx="733425" cy="425450"/>
            </a:xfrm>
            <a:custGeom>
              <a:avLst/>
              <a:gdLst>
                <a:gd name="T0" fmla="*/ 733425 w 462"/>
                <a:gd name="T1" fmla="*/ 336550 h 268"/>
                <a:gd name="T2" fmla="*/ 0 w 462"/>
                <a:gd name="T3" fmla="*/ 0 h 268"/>
                <a:gd name="T4" fmla="*/ 0 w 462"/>
                <a:gd name="T5" fmla="*/ 111125 h 268"/>
                <a:gd name="T6" fmla="*/ 733425 w 462"/>
                <a:gd name="T7" fmla="*/ 425450 h 268"/>
                <a:gd name="T8" fmla="*/ 733425 w 462"/>
                <a:gd name="T9" fmla="*/ 336550 h 2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68">
                  <a:moveTo>
                    <a:pt x="462" y="212"/>
                  </a:moveTo>
                  <a:lnTo>
                    <a:pt x="0" y="0"/>
                  </a:lnTo>
                  <a:lnTo>
                    <a:pt x="0" y="70"/>
                  </a:lnTo>
                  <a:lnTo>
                    <a:pt x="462" y="268"/>
                  </a:lnTo>
                  <a:lnTo>
                    <a:pt x="462" y="212"/>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9" name="Freeform 237"/>
            <p:cNvSpPr/>
            <p:nvPr/>
          </p:nvSpPr>
          <p:spPr bwMode="auto">
            <a:xfrm>
              <a:off x="8267701" y="4730750"/>
              <a:ext cx="733425" cy="404813"/>
            </a:xfrm>
            <a:custGeom>
              <a:avLst/>
              <a:gdLst>
                <a:gd name="T0" fmla="*/ 733425 w 462"/>
                <a:gd name="T1" fmla="*/ 314325 h 255"/>
                <a:gd name="T2" fmla="*/ 0 w 462"/>
                <a:gd name="T3" fmla="*/ 0 h 255"/>
                <a:gd name="T4" fmla="*/ 0 w 462"/>
                <a:gd name="T5" fmla="*/ 68263 h 255"/>
                <a:gd name="T6" fmla="*/ 733425 w 462"/>
                <a:gd name="T7" fmla="*/ 404813 h 255"/>
                <a:gd name="T8" fmla="*/ 733425 w 462"/>
                <a:gd name="T9" fmla="*/ 314325 h 2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55">
                  <a:moveTo>
                    <a:pt x="462" y="198"/>
                  </a:moveTo>
                  <a:lnTo>
                    <a:pt x="0" y="0"/>
                  </a:lnTo>
                  <a:lnTo>
                    <a:pt x="0" y="43"/>
                  </a:lnTo>
                  <a:lnTo>
                    <a:pt x="462" y="255"/>
                  </a:lnTo>
                  <a:lnTo>
                    <a:pt x="462" y="198"/>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0" name="Freeform 238"/>
            <p:cNvSpPr/>
            <p:nvPr/>
          </p:nvSpPr>
          <p:spPr bwMode="auto">
            <a:xfrm>
              <a:off x="9090026" y="3810000"/>
              <a:ext cx="909638" cy="1504950"/>
            </a:xfrm>
            <a:custGeom>
              <a:avLst/>
              <a:gdLst>
                <a:gd name="T0" fmla="*/ 0 w 573"/>
                <a:gd name="T1" fmla="*/ 404813 h 948"/>
                <a:gd name="T2" fmla="*/ 909638 w 573"/>
                <a:gd name="T3" fmla="*/ 0 h 948"/>
                <a:gd name="T4" fmla="*/ 909638 w 573"/>
                <a:gd name="T5" fmla="*/ 1100138 h 948"/>
                <a:gd name="T6" fmla="*/ 0 w 573"/>
                <a:gd name="T7" fmla="*/ 1504950 h 948"/>
                <a:gd name="T8" fmla="*/ 0 w 573"/>
                <a:gd name="T9" fmla="*/ 404813 h 9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3" h="948">
                  <a:moveTo>
                    <a:pt x="0" y="255"/>
                  </a:moveTo>
                  <a:lnTo>
                    <a:pt x="573" y="0"/>
                  </a:lnTo>
                  <a:lnTo>
                    <a:pt x="573" y="693"/>
                  </a:lnTo>
                  <a:lnTo>
                    <a:pt x="0" y="948"/>
                  </a:lnTo>
                  <a:lnTo>
                    <a:pt x="0" y="255"/>
                  </a:lnTo>
                  <a:close/>
                </a:path>
              </a:pathLst>
            </a:custGeom>
            <a:solidFill>
              <a:srgbClr val="DFDFE1"/>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1" name="Freeform 239"/>
            <p:cNvSpPr/>
            <p:nvPr/>
          </p:nvSpPr>
          <p:spPr bwMode="auto">
            <a:xfrm>
              <a:off x="9178926" y="4484688"/>
              <a:ext cx="754063" cy="425450"/>
            </a:xfrm>
            <a:custGeom>
              <a:avLst/>
              <a:gdLst>
                <a:gd name="T0" fmla="*/ 0 w 475"/>
                <a:gd name="T1" fmla="*/ 336550 h 268"/>
                <a:gd name="T2" fmla="*/ 754063 w 475"/>
                <a:gd name="T3" fmla="*/ 0 h 268"/>
                <a:gd name="T4" fmla="*/ 754063 w 475"/>
                <a:gd name="T5" fmla="*/ 111125 h 268"/>
                <a:gd name="T6" fmla="*/ 0 w 475"/>
                <a:gd name="T7" fmla="*/ 425450 h 268"/>
                <a:gd name="T8" fmla="*/ 0 w 475"/>
                <a:gd name="T9" fmla="*/ 336550 h 2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5" h="268">
                  <a:moveTo>
                    <a:pt x="0" y="212"/>
                  </a:moveTo>
                  <a:lnTo>
                    <a:pt x="475" y="0"/>
                  </a:lnTo>
                  <a:lnTo>
                    <a:pt x="475" y="70"/>
                  </a:lnTo>
                  <a:lnTo>
                    <a:pt x="0" y="268"/>
                  </a:lnTo>
                  <a:lnTo>
                    <a:pt x="0" y="212"/>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2" name="Freeform 240"/>
            <p:cNvSpPr/>
            <p:nvPr/>
          </p:nvSpPr>
          <p:spPr bwMode="auto">
            <a:xfrm>
              <a:off x="9178926" y="4730750"/>
              <a:ext cx="754063" cy="404813"/>
            </a:xfrm>
            <a:custGeom>
              <a:avLst/>
              <a:gdLst>
                <a:gd name="T0" fmla="*/ 0 w 475"/>
                <a:gd name="T1" fmla="*/ 314325 h 255"/>
                <a:gd name="T2" fmla="*/ 754063 w 475"/>
                <a:gd name="T3" fmla="*/ 0 h 255"/>
                <a:gd name="T4" fmla="*/ 754063 w 475"/>
                <a:gd name="T5" fmla="*/ 68263 h 255"/>
                <a:gd name="T6" fmla="*/ 0 w 475"/>
                <a:gd name="T7" fmla="*/ 404813 h 255"/>
                <a:gd name="T8" fmla="*/ 0 w 475"/>
                <a:gd name="T9" fmla="*/ 314325 h 2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5" h="255">
                  <a:moveTo>
                    <a:pt x="0" y="198"/>
                  </a:moveTo>
                  <a:lnTo>
                    <a:pt x="475" y="0"/>
                  </a:lnTo>
                  <a:lnTo>
                    <a:pt x="475" y="43"/>
                  </a:lnTo>
                  <a:lnTo>
                    <a:pt x="0" y="255"/>
                  </a:lnTo>
                  <a:lnTo>
                    <a:pt x="0" y="198"/>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3" name="Freeform 241"/>
            <p:cNvSpPr/>
            <p:nvPr/>
          </p:nvSpPr>
          <p:spPr bwMode="auto">
            <a:xfrm>
              <a:off x="9555163" y="4033838"/>
              <a:ext cx="377825" cy="561975"/>
            </a:xfrm>
            <a:custGeom>
              <a:avLst/>
              <a:gdLst>
                <a:gd name="T0" fmla="*/ 377825 w 238"/>
                <a:gd name="T1" fmla="*/ 0 h 354"/>
                <a:gd name="T2" fmla="*/ 377825 w 238"/>
                <a:gd name="T3" fmla="*/ 404813 h 354"/>
                <a:gd name="T4" fmla="*/ 0 w 238"/>
                <a:gd name="T5" fmla="*/ 561975 h 354"/>
                <a:gd name="T6" fmla="*/ 0 w 238"/>
                <a:gd name="T7" fmla="*/ 180975 h 354"/>
                <a:gd name="T8" fmla="*/ 377825 w 238"/>
                <a:gd name="T9" fmla="*/ 0 h 3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8" h="354">
                  <a:moveTo>
                    <a:pt x="238" y="0"/>
                  </a:moveTo>
                  <a:lnTo>
                    <a:pt x="238" y="255"/>
                  </a:lnTo>
                  <a:lnTo>
                    <a:pt x="0" y="354"/>
                  </a:lnTo>
                  <a:lnTo>
                    <a:pt x="0" y="114"/>
                  </a:lnTo>
                  <a:lnTo>
                    <a:pt x="238"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4" name="Freeform 242"/>
            <p:cNvSpPr/>
            <p:nvPr/>
          </p:nvSpPr>
          <p:spPr bwMode="auto">
            <a:xfrm>
              <a:off x="9178926" y="4214813"/>
              <a:ext cx="331788" cy="246063"/>
            </a:xfrm>
            <a:custGeom>
              <a:avLst/>
              <a:gdLst>
                <a:gd name="T0" fmla="*/ 331788 w 209"/>
                <a:gd name="T1" fmla="*/ 0 h 155"/>
                <a:gd name="T2" fmla="*/ 0 w 209"/>
                <a:gd name="T3" fmla="*/ 157163 h 155"/>
                <a:gd name="T4" fmla="*/ 0 w 209"/>
                <a:gd name="T5" fmla="*/ 246063 h 155"/>
                <a:gd name="T6" fmla="*/ 331788 w 209"/>
                <a:gd name="T7" fmla="*/ 88900 h 155"/>
                <a:gd name="T8" fmla="*/ 331788 w 209"/>
                <a:gd name="T9" fmla="*/ 0 h 1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55">
                  <a:moveTo>
                    <a:pt x="209" y="0"/>
                  </a:moveTo>
                  <a:lnTo>
                    <a:pt x="0" y="99"/>
                  </a:lnTo>
                  <a:lnTo>
                    <a:pt x="0" y="155"/>
                  </a:lnTo>
                  <a:lnTo>
                    <a:pt x="209" y="56"/>
                  </a:lnTo>
                  <a:lnTo>
                    <a:pt x="209"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5" name="Freeform 243"/>
            <p:cNvSpPr/>
            <p:nvPr/>
          </p:nvSpPr>
          <p:spPr bwMode="auto">
            <a:xfrm>
              <a:off x="9178926" y="4371975"/>
              <a:ext cx="331788" cy="223838"/>
            </a:xfrm>
            <a:custGeom>
              <a:avLst/>
              <a:gdLst>
                <a:gd name="T0" fmla="*/ 331788 w 209"/>
                <a:gd name="T1" fmla="*/ 0 h 141"/>
                <a:gd name="T2" fmla="*/ 0 w 209"/>
                <a:gd name="T3" fmla="*/ 157163 h 141"/>
                <a:gd name="T4" fmla="*/ 0 w 209"/>
                <a:gd name="T5" fmla="*/ 223838 h 141"/>
                <a:gd name="T6" fmla="*/ 331788 w 209"/>
                <a:gd name="T7" fmla="*/ 88900 h 141"/>
                <a:gd name="T8" fmla="*/ 331788 w 209"/>
                <a:gd name="T9" fmla="*/ 0 h 1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41">
                  <a:moveTo>
                    <a:pt x="209" y="0"/>
                  </a:moveTo>
                  <a:lnTo>
                    <a:pt x="0" y="99"/>
                  </a:lnTo>
                  <a:lnTo>
                    <a:pt x="0" y="141"/>
                  </a:lnTo>
                  <a:lnTo>
                    <a:pt x="209" y="56"/>
                  </a:lnTo>
                  <a:lnTo>
                    <a:pt x="209"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6" name="Freeform 244"/>
            <p:cNvSpPr/>
            <p:nvPr/>
          </p:nvSpPr>
          <p:spPr bwMode="auto">
            <a:xfrm>
              <a:off x="9178926" y="4529138"/>
              <a:ext cx="331788" cy="223838"/>
            </a:xfrm>
            <a:custGeom>
              <a:avLst/>
              <a:gdLst>
                <a:gd name="T0" fmla="*/ 331788 w 209"/>
                <a:gd name="T1" fmla="*/ 0 h 141"/>
                <a:gd name="T2" fmla="*/ 0 w 209"/>
                <a:gd name="T3" fmla="*/ 134938 h 141"/>
                <a:gd name="T4" fmla="*/ 0 w 209"/>
                <a:gd name="T5" fmla="*/ 223838 h 141"/>
                <a:gd name="T6" fmla="*/ 331788 w 209"/>
                <a:gd name="T7" fmla="*/ 88900 h 141"/>
                <a:gd name="T8" fmla="*/ 331788 w 209"/>
                <a:gd name="T9" fmla="*/ 0 h 1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41">
                  <a:moveTo>
                    <a:pt x="209" y="0"/>
                  </a:moveTo>
                  <a:lnTo>
                    <a:pt x="0" y="85"/>
                  </a:lnTo>
                  <a:lnTo>
                    <a:pt x="0" y="141"/>
                  </a:lnTo>
                  <a:lnTo>
                    <a:pt x="209" y="56"/>
                  </a:lnTo>
                  <a:lnTo>
                    <a:pt x="209"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grpSp>
      <p:sp>
        <p:nvSpPr>
          <p:cNvPr id="2" name="标题 1"/>
          <p:cNvSpPr>
            <a:spLocks noGrp="1"/>
          </p:cNvSpPr>
          <p:nvPr>
            <p:ph type="ctrTitle" hasCustomPrompt="1"/>
          </p:nvPr>
        </p:nvSpPr>
        <p:spPr>
          <a:xfrm>
            <a:off x="1524000" y="1122363"/>
            <a:ext cx="5040000" cy="2387600"/>
          </a:xfrm>
        </p:spPr>
        <p:txBody>
          <a:bodyPr anchor="b">
            <a:normAutofit/>
          </a:bodyPr>
          <a:lstStyle>
            <a:lvl1pPr algn="l">
              <a:defRPr sz="5400">
                <a:solidFill>
                  <a:srgbClr val="FFFFFF"/>
                </a:solidFill>
              </a:defRPr>
            </a:lvl1pPr>
          </a:lstStyle>
          <a:p>
            <a:r>
              <a:rPr lang="zh-CN" altLang="en-US" dirty="0" smtClean="0"/>
              <a:t>编辑标题</a:t>
            </a:r>
            <a:endParaRPr lang="zh-CN" altLang="en-US" dirty="0"/>
          </a:p>
        </p:txBody>
      </p:sp>
      <p:sp>
        <p:nvSpPr>
          <p:cNvPr id="3" name="副标题 2"/>
          <p:cNvSpPr>
            <a:spLocks noGrp="1"/>
          </p:cNvSpPr>
          <p:nvPr>
            <p:ph type="subTitle" idx="1"/>
          </p:nvPr>
        </p:nvSpPr>
        <p:spPr>
          <a:xfrm>
            <a:off x="1524000" y="3602038"/>
            <a:ext cx="5040000" cy="1051098"/>
          </a:xfrm>
        </p:spPr>
        <p:txBody>
          <a:bodyPr anchor="ctr"/>
          <a:lstStyle>
            <a:lvl1pPr marL="0" indent="0" algn="l">
              <a:buNone/>
              <a:defRPr sz="24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p>
            <a:fld id="{4C0B3021-1FB4-4DCB-AA47-7675B6C6FEBB}" type="datetimeFigureOut">
              <a:rPr lang="zh-CN" altLang="en-US" smtClean="0"/>
              <a:pPr/>
              <a:t>2017-09-09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C9B3E6-BB51-4667-BC64-904D1D3B55E4}" type="slidenum">
              <a:rPr lang="zh-CN" altLang="en-US" smtClean="0"/>
              <a:pPr/>
              <a:t>‹#›</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0B3021-1FB4-4DCB-AA47-7675B6C6FEBB}" type="datetimeFigureOut">
              <a:rPr lang="zh-CN" altLang="en-US" smtClean="0"/>
              <a:pPr/>
              <a:t>2017-09-09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C9B3E6-BB51-4667-BC64-904D1D3B55E4}"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C0B3021-1FB4-4DCB-AA47-7675B6C6FEBB}" type="datetimeFigureOut">
              <a:rPr lang="zh-CN" altLang="en-US" smtClean="0"/>
              <a:pPr/>
              <a:t>2017-09-09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C9B3E6-BB51-4667-BC64-904D1D3B55E4}"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0B3021-1FB4-4DCB-AA47-7675B6C6FEBB}" type="datetimeFigureOut">
              <a:rPr lang="zh-CN" altLang="en-US" smtClean="0"/>
              <a:pPr/>
              <a:t>2017-09-09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C9B3E6-BB51-4667-BC64-904D1D3B55E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772816"/>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636911"/>
            <a:ext cx="5157787" cy="3552751"/>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72200" y="1772816"/>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6" name="内容占位符 5"/>
          <p:cNvSpPr>
            <a:spLocks noGrp="1"/>
          </p:cNvSpPr>
          <p:nvPr>
            <p:ph sz="quarter" idx="4"/>
          </p:nvPr>
        </p:nvSpPr>
        <p:spPr>
          <a:xfrm>
            <a:off x="6172200" y="2636911"/>
            <a:ext cx="5183188" cy="355275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0B3021-1FB4-4DCB-AA47-7675B6C6FEBB}" type="datetimeFigureOut">
              <a:rPr lang="zh-CN" altLang="en-US" smtClean="0"/>
              <a:pPr/>
              <a:t>2017-09-09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EC9B3E6-BB51-4667-BC64-904D1D3B55E4}"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8" name="矩形 7"/>
          <p:cNvSpPr/>
          <p:nvPr/>
        </p:nvSpPr>
        <p:spPr>
          <a:xfrm>
            <a:off x="0" y="4806950"/>
            <a:ext cx="12192000" cy="1430338"/>
          </a:xfrm>
          <a:prstGeom prst="rect">
            <a:avLst/>
          </a:prstGeom>
          <a:solidFill>
            <a:srgbClr val="1C47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nvGrpSpPr>
          <p:cNvPr id="9" name="组合 8"/>
          <p:cNvGrpSpPr/>
          <p:nvPr/>
        </p:nvGrpSpPr>
        <p:grpSpPr bwMode="auto">
          <a:xfrm>
            <a:off x="8472488" y="2060575"/>
            <a:ext cx="2160587" cy="3706813"/>
            <a:chOff x="8178801" y="2686050"/>
            <a:chExt cx="1820863" cy="3124200"/>
          </a:xfrm>
        </p:grpSpPr>
        <p:sp>
          <p:nvSpPr>
            <p:cNvPr id="10" name="Oval 217"/>
            <p:cNvSpPr>
              <a:spLocks noChangeArrowheads="1"/>
            </p:cNvSpPr>
            <p:nvPr/>
          </p:nvSpPr>
          <p:spPr bwMode="auto">
            <a:xfrm>
              <a:off x="8578851" y="2686050"/>
              <a:ext cx="1042988" cy="1079500"/>
            </a:xfrm>
            <a:prstGeom prst="ellipse">
              <a:avLst/>
            </a:prstGeom>
            <a:solidFill>
              <a:srgbClr val="EEE1B8"/>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1" name="Freeform 218"/>
            <p:cNvSpPr/>
            <p:nvPr/>
          </p:nvSpPr>
          <p:spPr bwMode="auto">
            <a:xfrm>
              <a:off x="8578851" y="2686050"/>
              <a:ext cx="1042988" cy="696913"/>
            </a:xfrm>
            <a:custGeom>
              <a:avLst/>
              <a:gdLst>
                <a:gd name="T0" fmla="*/ 22191 w 47"/>
                <a:gd name="T1" fmla="*/ 696913 h 31"/>
                <a:gd name="T2" fmla="*/ 332869 w 47"/>
                <a:gd name="T3" fmla="*/ 382178 h 31"/>
                <a:gd name="T4" fmla="*/ 1042988 w 47"/>
                <a:gd name="T5" fmla="*/ 427140 h 31"/>
                <a:gd name="T6" fmla="*/ 510398 w 47"/>
                <a:gd name="T7" fmla="*/ 0 h 31"/>
                <a:gd name="T8" fmla="*/ 0 w 47"/>
                <a:gd name="T9" fmla="*/ 539546 h 31"/>
                <a:gd name="T10" fmla="*/ 22191 w 47"/>
                <a:gd name="T11" fmla="*/ 696913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 h="31">
                  <a:moveTo>
                    <a:pt x="1" y="31"/>
                  </a:moveTo>
                  <a:cubicBezTo>
                    <a:pt x="6" y="4"/>
                    <a:pt x="12" y="13"/>
                    <a:pt x="15" y="17"/>
                  </a:cubicBezTo>
                  <a:cubicBezTo>
                    <a:pt x="20" y="27"/>
                    <a:pt x="42" y="9"/>
                    <a:pt x="47" y="19"/>
                  </a:cubicBezTo>
                  <a:cubicBezTo>
                    <a:pt x="45" y="8"/>
                    <a:pt x="35" y="0"/>
                    <a:pt x="23" y="0"/>
                  </a:cubicBezTo>
                  <a:cubicBezTo>
                    <a:pt x="10" y="0"/>
                    <a:pt x="0" y="10"/>
                    <a:pt x="0" y="24"/>
                  </a:cubicBezTo>
                  <a:cubicBezTo>
                    <a:pt x="0" y="26"/>
                    <a:pt x="0" y="29"/>
                    <a:pt x="1" y="31"/>
                  </a:cubicBezTo>
                  <a:close/>
                </a:path>
              </a:pathLst>
            </a:custGeom>
            <a:solidFill>
              <a:srgbClr val="2E2C2C"/>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12" name="Oval 219"/>
            <p:cNvSpPr>
              <a:spLocks noChangeArrowheads="1"/>
            </p:cNvSpPr>
            <p:nvPr/>
          </p:nvSpPr>
          <p:spPr bwMode="auto">
            <a:xfrm>
              <a:off x="9201151" y="5562600"/>
              <a:ext cx="265113" cy="247650"/>
            </a:xfrm>
            <a:prstGeom prst="ellipse">
              <a:avLst/>
            </a:prstGeom>
            <a:solidFill>
              <a:srgbClr val="293031"/>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3" name="Oval 220"/>
            <p:cNvSpPr>
              <a:spLocks noChangeArrowheads="1"/>
            </p:cNvSpPr>
            <p:nvPr/>
          </p:nvSpPr>
          <p:spPr bwMode="auto">
            <a:xfrm>
              <a:off x="8756651" y="5562600"/>
              <a:ext cx="266700" cy="247650"/>
            </a:xfrm>
            <a:prstGeom prst="ellipse">
              <a:avLst/>
            </a:prstGeom>
            <a:solidFill>
              <a:srgbClr val="293031"/>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4" name="Oval 221"/>
            <p:cNvSpPr>
              <a:spLocks noChangeArrowheads="1"/>
            </p:cNvSpPr>
            <p:nvPr/>
          </p:nvSpPr>
          <p:spPr bwMode="auto">
            <a:xfrm>
              <a:off x="9621838" y="4776788"/>
              <a:ext cx="133350" cy="111125"/>
            </a:xfrm>
            <a:prstGeom prst="ellipse">
              <a:avLst/>
            </a:prstGeom>
            <a:solidFill>
              <a:srgbClr val="F2BDA5"/>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5" name="Oval 222"/>
            <p:cNvSpPr>
              <a:spLocks noChangeArrowheads="1"/>
            </p:cNvSpPr>
            <p:nvPr/>
          </p:nvSpPr>
          <p:spPr bwMode="auto">
            <a:xfrm>
              <a:off x="8467726" y="4776788"/>
              <a:ext cx="133350" cy="111125"/>
            </a:xfrm>
            <a:prstGeom prst="ellipse">
              <a:avLst/>
            </a:prstGeom>
            <a:solidFill>
              <a:srgbClr val="F2BDA5"/>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6" name="Freeform 223"/>
            <p:cNvSpPr/>
            <p:nvPr/>
          </p:nvSpPr>
          <p:spPr bwMode="auto">
            <a:xfrm>
              <a:off x="8467726" y="3765550"/>
              <a:ext cx="1287463" cy="1144588"/>
            </a:xfrm>
            <a:custGeom>
              <a:avLst/>
              <a:gdLst>
                <a:gd name="T0" fmla="*/ 310767 w 58"/>
                <a:gd name="T1" fmla="*/ 0 h 51"/>
                <a:gd name="T2" fmla="*/ 0 w 58"/>
                <a:gd name="T3" fmla="*/ 1032373 h 51"/>
                <a:gd name="T4" fmla="*/ 133186 w 58"/>
                <a:gd name="T5" fmla="*/ 1054816 h 51"/>
                <a:gd name="T6" fmla="*/ 199779 w 58"/>
                <a:gd name="T7" fmla="*/ 852830 h 51"/>
                <a:gd name="T8" fmla="*/ 155383 w 58"/>
                <a:gd name="T9" fmla="*/ 1144588 h 51"/>
                <a:gd name="T10" fmla="*/ 643732 w 58"/>
                <a:gd name="T11" fmla="*/ 1144588 h 51"/>
                <a:gd name="T12" fmla="*/ 643732 w 58"/>
                <a:gd name="T13" fmla="*/ 0 h 51"/>
                <a:gd name="T14" fmla="*/ 976696 w 58"/>
                <a:gd name="T15" fmla="*/ 0 h 51"/>
                <a:gd name="T16" fmla="*/ 1287463 w 58"/>
                <a:gd name="T17" fmla="*/ 1032373 h 51"/>
                <a:gd name="T18" fmla="*/ 1154277 w 58"/>
                <a:gd name="T19" fmla="*/ 1054816 h 51"/>
                <a:gd name="T20" fmla="*/ 1109882 w 58"/>
                <a:gd name="T21" fmla="*/ 852830 h 51"/>
                <a:gd name="T22" fmla="*/ 1132080 w 58"/>
                <a:gd name="T23" fmla="*/ 1144588 h 51"/>
                <a:gd name="T24" fmla="*/ 643732 w 58"/>
                <a:gd name="T25" fmla="*/ 1144588 h 51"/>
                <a:gd name="T26" fmla="*/ 643732 w 58"/>
                <a:gd name="T27" fmla="*/ 0 h 51"/>
                <a:gd name="T28" fmla="*/ 310767 w 58"/>
                <a:gd name="T29" fmla="*/ 0 h 5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8" h="51">
                  <a:moveTo>
                    <a:pt x="14" y="0"/>
                  </a:moveTo>
                  <a:cubicBezTo>
                    <a:pt x="10" y="1"/>
                    <a:pt x="5" y="17"/>
                    <a:pt x="0" y="46"/>
                  </a:cubicBezTo>
                  <a:cubicBezTo>
                    <a:pt x="3" y="47"/>
                    <a:pt x="5" y="47"/>
                    <a:pt x="6" y="47"/>
                  </a:cubicBezTo>
                  <a:cubicBezTo>
                    <a:pt x="9" y="38"/>
                    <a:pt x="9" y="38"/>
                    <a:pt x="9" y="38"/>
                  </a:cubicBezTo>
                  <a:cubicBezTo>
                    <a:pt x="7" y="51"/>
                    <a:pt x="7" y="51"/>
                    <a:pt x="7" y="51"/>
                  </a:cubicBezTo>
                  <a:cubicBezTo>
                    <a:pt x="29" y="51"/>
                    <a:pt x="29" y="51"/>
                    <a:pt x="29" y="51"/>
                  </a:cubicBezTo>
                  <a:cubicBezTo>
                    <a:pt x="29" y="0"/>
                    <a:pt x="29" y="0"/>
                    <a:pt x="29" y="0"/>
                  </a:cubicBezTo>
                  <a:cubicBezTo>
                    <a:pt x="44" y="0"/>
                    <a:pt x="44" y="0"/>
                    <a:pt x="44" y="0"/>
                  </a:cubicBezTo>
                  <a:cubicBezTo>
                    <a:pt x="48" y="1"/>
                    <a:pt x="53" y="17"/>
                    <a:pt x="58" y="46"/>
                  </a:cubicBezTo>
                  <a:cubicBezTo>
                    <a:pt x="55" y="47"/>
                    <a:pt x="53" y="47"/>
                    <a:pt x="52" y="47"/>
                  </a:cubicBezTo>
                  <a:cubicBezTo>
                    <a:pt x="50" y="38"/>
                    <a:pt x="50" y="38"/>
                    <a:pt x="50" y="38"/>
                  </a:cubicBezTo>
                  <a:cubicBezTo>
                    <a:pt x="51" y="51"/>
                    <a:pt x="51" y="51"/>
                    <a:pt x="51" y="51"/>
                  </a:cubicBezTo>
                  <a:cubicBezTo>
                    <a:pt x="29" y="51"/>
                    <a:pt x="29" y="51"/>
                    <a:pt x="29" y="51"/>
                  </a:cubicBezTo>
                  <a:cubicBezTo>
                    <a:pt x="29" y="0"/>
                    <a:pt x="29" y="0"/>
                    <a:pt x="29" y="0"/>
                  </a:cubicBezTo>
                  <a:lnTo>
                    <a:pt x="14" y="0"/>
                  </a:lnTo>
                  <a:close/>
                </a:path>
              </a:pathLst>
            </a:custGeom>
            <a:solidFill>
              <a:srgbClr val="2E2C2C"/>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17" name="Freeform 224"/>
            <p:cNvSpPr/>
            <p:nvPr/>
          </p:nvSpPr>
          <p:spPr bwMode="auto">
            <a:xfrm>
              <a:off x="8956676" y="3765550"/>
              <a:ext cx="333375" cy="493713"/>
            </a:xfrm>
            <a:custGeom>
              <a:avLst/>
              <a:gdLst>
                <a:gd name="T0" fmla="*/ 0 w 15"/>
                <a:gd name="T1" fmla="*/ 0 h 22"/>
                <a:gd name="T2" fmla="*/ 155575 w 15"/>
                <a:gd name="T3" fmla="*/ 493713 h 22"/>
                <a:gd name="T4" fmla="*/ 155575 w 15"/>
                <a:gd name="T5" fmla="*/ 0 h 22"/>
                <a:gd name="T6" fmla="*/ 311150 w 15"/>
                <a:gd name="T7" fmla="*/ 0 h 22"/>
                <a:gd name="T8" fmla="*/ 155575 w 15"/>
                <a:gd name="T9" fmla="*/ 493713 h 22"/>
                <a:gd name="T10" fmla="*/ 155575 w 15"/>
                <a:gd name="T11" fmla="*/ 0 h 22"/>
                <a:gd name="T12" fmla="*/ 0 w 15"/>
                <a:gd name="T13" fmla="*/ 0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22">
                  <a:moveTo>
                    <a:pt x="0" y="0"/>
                  </a:moveTo>
                  <a:cubicBezTo>
                    <a:pt x="0" y="9"/>
                    <a:pt x="2" y="16"/>
                    <a:pt x="7" y="22"/>
                  </a:cubicBezTo>
                  <a:cubicBezTo>
                    <a:pt x="7" y="0"/>
                    <a:pt x="7" y="0"/>
                    <a:pt x="7" y="0"/>
                  </a:cubicBezTo>
                  <a:cubicBezTo>
                    <a:pt x="14" y="0"/>
                    <a:pt x="14" y="0"/>
                    <a:pt x="14" y="0"/>
                  </a:cubicBezTo>
                  <a:cubicBezTo>
                    <a:pt x="15" y="9"/>
                    <a:pt x="12" y="16"/>
                    <a:pt x="7" y="22"/>
                  </a:cubicBezTo>
                  <a:cubicBezTo>
                    <a:pt x="7" y="0"/>
                    <a:pt x="7" y="0"/>
                    <a:pt x="7" y="0"/>
                  </a:cubicBezTo>
                  <a:lnTo>
                    <a:pt x="0" y="0"/>
                  </a:lnTo>
                  <a:close/>
                </a:path>
              </a:pathLst>
            </a:custGeom>
            <a:solidFill>
              <a:srgbClr val="FFFFA7"/>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18" name="Oval 225"/>
            <p:cNvSpPr>
              <a:spLocks noChangeArrowheads="1"/>
            </p:cNvSpPr>
            <p:nvPr/>
          </p:nvSpPr>
          <p:spPr bwMode="auto">
            <a:xfrm>
              <a:off x="9067801" y="4484688"/>
              <a:ext cx="88900" cy="88900"/>
            </a:xfrm>
            <a:prstGeom prst="ellipse">
              <a:avLst/>
            </a:prstGeom>
            <a:solidFill>
              <a:srgbClr val="F2DEA2"/>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9" name="Oval 226"/>
            <p:cNvSpPr>
              <a:spLocks noChangeArrowheads="1"/>
            </p:cNvSpPr>
            <p:nvPr/>
          </p:nvSpPr>
          <p:spPr bwMode="auto">
            <a:xfrm>
              <a:off x="9067801" y="4641850"/>
              <a:ext cx="88900" cy="111125"/>
            </a:xfrm>
            <a:prstGeom prst="ellipse">
              <a:avLst/>
            </a:prstGeom>
            <a:solidFill>
              <a:srgbClr val="F2DEA2"/>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20" name="Freeform 227"/>
            <p:cNvSpPr/>
            <p:nvPr/>
          </p:nvSpPr>
          <p:spPr bwMode="auto">
            <a:xfrm>
              <a:off x="9067801" y="4843463"/>
              <a:ext cx="88900" cy="66675"/>
            </a:xfrm>
            <a:custGeom>
              <a:avLst/>
              <a:gdLst>
                <a:gd name="T0" fmla="*/ 0 w 4"/>
                <a:gd name="T1" fmla="*/ 66675 h 3"/>
                <a:gd name="T2" fmla="*/ 44450 w 4"/>
                <a:gd name="T3" fmla="*/ 0 h 3"/>
                <a:gd name="T4" fmla="*/ 44450 w 4"/>
                <a:gd name="T5" fmla="*/ 66675 h 3"/>
                <a:gd name="T6" fmla="*/ 88900 w 4"/>
                <a:gd name="T7" fmla="*/ 66675 h 3"/>
                <a:gd name="T8" fmla="*/ 44450 w 4"/>
                <a:gd name="T9" fmla="*/ 0 h 3"/>
                <a:gd name="T10" fmla="*/ 44450 w 4"/>
                <a:gd name="T11" fmla="*/ 66675 h 3"/>
                <a:gd name="T12" fmla="*/ 0 w 4"/>
                <a:gd name="T13" fmla="*/ 66675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 h="3">
                  <a:moveTo>
                    <a:pt x="0" y="3"/>
                  </a:moveTo>
                  <a:cubicBezTo>
                    <a:pt x="0" y="1"/>
                    <a:pt x="1" y="1"/>
                    <a:pt x="2" y="0"/>
                  </a:cubicBezTo>
                  <a:cubicBezTo>
                    <a:pt x="2" y="3"/>
                    <a:pt x="2" y="3"/>
                    <a:pt x="2" y="3"/>
                  </a:cubicBezTo>
                  <a:cubicBezTo>
                    <a:pt x="4" y="3"/>
                    <a:pt x="4" y="3"/>
                    <a:pt x="4" y="3"/>
                  </a:cubicBezTo>
                  <a:cubicBezTo>
                    <a:pt x="4" y="1"/>
                    <a:pt x="4" y="1"/>
                    <a:pt x="2" y="0"/>
                  </a:cubicBezTo>
                  <a:cubicBezTo>
                    <a:pt x="2" y="3"/>
                    <a:pt x="2" y="3"/>
                    <a:pt x="2" y="3"/>
                  </a:cubicBezTo>
                  <a:lnTo>
                    <a:pt x="0" y="3"/>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1" name="Freeform 228"/>
            <p:cNvSpPr/>
            <p:nvPr/>
          </p:nvSpPr>
          <p:spPr bwMode="auto">
            <a:xfrm>
              <a:off x="9045576" y="3765550"/>
              <a:ext cx="155575" cy="493713"/>
            </a:xfrm>
            <a:custGeom>
              <a:avLst/>
              <a:gdLst>
                <a:gd name="T0" fmla="*/ 44450 w 7"/>
                <a:gd name="T1" fmla="*/ 0 h 22"/>
                <a:gd name="T2" fmla="*/ 44450 w 7"/>
                <a:gd name="T3" fmla="*/ 67325 h 22"/>
                <a:gd name="T4" fmla="*/ 66675 w 7"/>
                <a:gd name="T5" fmla="*/ 493713 h 22"/>
                <a:gd name="T6" fmla="*/ 66675 w 7"/>
                <a:gd name="T7" fmla="*/ 0 h 22"/>
                <a:gd name="T8" fmla="*/ 88900 w 7"/>
                <a:gd name="T9" fmla="*/ 0 h 22"/>
                <a:gd name="T10" fmla="*/ 88900 w 7"/>
                <a:gd name="T11" fmla="*/ 67325 h 22"/>
                <a:gd name="T12" fmla="*/ 66675 w 7"/>
                <a:gd name="T13" fmla="*/ 493713 h 22"/>
                <a:gd name="T14" fmla="*/ 66675 w 7"/>
                <a:gd name="T15" fmla="*/ 0 h 22"/>
                <a:gd name="T16" fmla="*/ 44450 w 7"/>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22">
                  <a:moveTo>
                    <a:pt x="2" y="0"/>
                  </a:moveTo>
                  <a:cubicBezTo>
                    <a:pt x="0" y="1"/>
                    <a:pt x="1" y="3"/>
                    <a:pt x="2" y="3"/>
                  </a:cubicBezTo>
                  <a:cubicBezTo>
                    <a:pt x="0" y="4"/>
                    <a:pt x="1" y="10"/>
                    <a:pt x="3" y="22"/>
                  </a:cubicBezTo>
                  <a:cubicBezTo>
                    <a:pt x="3" y="0"/>
                    <a:pt x="3" y="0"/>
                    <a:pt x="3" y="0"/>
                  </a:cubicBezTo>
                  <a:cubicBezTo>
                    <a:pt x="4" y="0"/>
                    <a:pt x="4" y="0"/>
                    <a:pt x="4" y="0"/>
                  </a:cubicBezTo>
                  <a:cubicBezTo>
                    <a:pt x="7" y="1"/>
                    <a:pt x="5" y="3"/>
                    <a:pt x="4" y="3"/>
                  </a:cubicBezTo>
                  <a:cubicBezTo>
                    <a:pt x="6" y="4"/>
                    <a:pt x="6" y="10"/>
                    <a:pt x="3" y="22"/>
                  </a:cubicBezTo>
                  <a:cubicBezTo>
                    <a:pt x="3" y="0"/>
                    <a:pt x="3" y="0"/>
                    <a:pt x="3" y="0"/>
                  </a:cubicBezTo>
                  <a:lnTo>
                    <a:pt x="2" y="0"/>
                  </a:lnTo>
                  <a:close/>
                </a:path>
              </a:pathLst>
            </a:custGeom>
            <a:solidFill>
              <a:srgbClr val="2E2C2C"/>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2" name="Freeform 229"/>
            <p:cNvSpPr/>
            <p:nvPr/>
          </p:nvSpPr>
          <p:spPr bwMode="auto">
            <a:xfrm>
              <a:off x="8689976" y="4910138"/>
              <a:ext cx="842963" cy="787400"/>
            </a:xfrm>
            <a:custGeom>
              <a:avLst/>
              <a:gdLst>
                <a:gd name="T0" fmla="*/ 0 w 531"/>
                <a:gd name="T1" fmla="*/ 0 h 496"/>
                <a:gd name="T2" fmla="*/ 66675 w 531"/>
                <a:gd name="T3" fmla="*/ 787400 h 496"/>
                <a:gd name="T4" fmla="*/ 333375 w 531"/>
                <a:gd name="T5" fmla="*/ 787400 h 496"/>
                <a:gd name="T6" fmla="*/ 422275 w 531"/>
                <a:gd name="T7" fmla="*/ 315913 h 496"/>
                <a:gd name="T8" fmla="*/ 511175 w 531"/>
                <a:gd name="T9" fmla="*/ 787400 h 496"/>
                <a:gd name="T10" fmla="*/ 776288 w 531"/>
                <a:gd name="T11" fmla="*/ 787400 h 496"/>
                <a:gd name="T12" fmla="*/ 842963 w 531"/>
                <a:gd name="T13" fmla="*/ 0 h 496"/>
                <a:gd name="T14" fmla="*/ 466725 w 531"/>
                <a:gd name="T15" fmla="*/ 0 h 496"/>
                <a:gd name="T16" fmla="*/ 422275 w 531"/>
                <a:gd name="T17" fmla="*/ 0 h 496"/>
                <a:gd name="T18" fmla="*/ 377825 w 531"/>
                <a:gd name="T19" fmla="*/ 0 h 496"/>
                <a:gd name="T20" fmla="*/ 0 w 531"/>
                <a:gd name="T21" fmla="*/ 0 h 4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1" h="496">
                  <a:moveTo>
                    <a:pt x="0" y="0"/>
                  </a:moveTo>
                  <a:lnTo>
                    <a:pt x="42" y="496"/>
                  </a:lnTo>
                  <a:lnTo>
                    <a:pt x="210" y="496"/>
                  </a:lnTo>
                  <a:lnTo>
                    <a:pt x="266" y="199"/>
                  </a:lnTo>
                  <a:lnTo>
                    <a:pt x="322" y="496"/>
                  </a:lnTo>
                  <a:lnTo>
                    <a:pt x="489" y="496"/>
                  </a:lnTo>
                  <a:lnTo>
                    <a:pt x="531" y="0"/>
                  </a:lnTo>
                  <a:lnTo>
                    <a:pt x="294" y="0"/>
                  </a:lnTo>
                  <a:lnTo>
                    <a:pt x="266" y="0"/>
                  </a:lnTo>
                  <a:lnTo>
                    <a:pt x="238" y="0"/>
                  </a:lnTo>
                  <a:lnTo>
                    <a:pt x="0" y="0"/>
                  </a:lnTo>
                  <a:close/>
                </a:path>
              </a:pathLst>
            </a:custGeom>
            <a:solidFill>
              <a:srgbClr val="754C24"/>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3" name="Freeform 230"/>
            <p:cNvSpPr/>
            <p:nvPr/>
          </p:nvSpPr>
          <p:spPr bwMode="auto">
            <a:xfrm>
              <a:off x="8756651" y="4956175"/>
              <a:ext cx="66675" cy="223838"/>
            </a:xfrm>
            <a:custGeom>
              <a:avLst/>
              <a:gdLst>
                <a:gd name="T0" fmla="*/ 0 w 42"/>
                <a:gd name="T1" fmla="*/ 0 h 141"/>
                <a:gd name="T2" fmla="*/ 66675 w 42"/>
                <a:gd name="T3" fmla="*/ 179388 h 141"/>
                <a:gd name="T4" fmla="*/ 44450 w 42"/>
                <a:gd name="T5" fmla="*/ 223838 h 141"/>
                <a:gd name="T6" fmla="*/ 0 w 42"/>
                <a:gd name="T7" fmla="*/ 0 h 1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 h="141">
                  <a:moveTo>
                    <a:pt x="0" y="0"/>
                  </a:moveTo>
                  <a:lnTo>
                    <a:pt x="42" y="113"/>
                  </a:lnTo>
                  <a:lnTo>
                    <a:pt x="28" y="141"/>
                  </a:lnTo>
                  <a:lnTo>
                    <a:pt x="0" y="0"/>
                  </a:lnTo>
                  <a:close/>
                </a:path>
              </a:pathLst>
            </a:custGeom>
            <a:solidFill>
              <a:srgbClr val="606265"/>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4" name="Freeform 231"/>
            <p:cNvSpPr/>
            <p:nvPr/>
          </p:nvSpPr>
          <p:spPr bwMode="auto">
            <a:xfrm>
              <a:off x="9399588" y="4956175"/>
              <a:ext cx="66675" cy="223838"/>
            </a:xfrm>
            <a:custGeom>
              <a:avLst/>
              <a:gdLst>
                <a:gd name="T0" fmla="*/ 66675 w 42"/>
                <a:gd name="T1" fmla="*/ 0 h 141"/>
                <a:gd name="T2" fmla="*/ 0 w 42"/>
                <a:gd name="T3" fmla="*/ 179388 h 141"/>
                <a:gd name="T4" fmla="*/ 22225 w 42"/>
                <a:gd name="T5" fmla="*/ 223838 h 141"/>
                <a:gd name="T6" fmla="*/ 66675 w 42"/>
                <a:gd name="T7" fmla="*/ 0 h 1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 h="141">
                  <a:moveTo>
                    <a:pt x="42" y="0"/>
                  </a:moveTo>
                  <a:lnTo>
                    <a:pt x="0" y="113"/>
                  </a:lnTo>
                  <a:lnTo>
                    <a:pt x="14" y="141"/>
                  </a:lnTo>
                  <a:lnTo>
                    <a:pt x="42" y="0"/>
                  </a:lnTo>
                  <a:close/>
                </a:path>
              </a:pathLst>
            </a:custGeom>
            <a:solidFill>
              <a:srgbClr val="606265"/>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5" name="Freeform 232"/>
            <p:cNvSpPr/>
            <p:nvPr/>
          </p:nvSpPr>
          <p:spPr bwMode="auto">
            <a:xfrm>
              <a:off x="8178801" y="3810000"/>
              <a:ext cx="911225" cy="1504950"/>
            </a:xfrm>
            <a:custGeom>
              <a:avLst/>
              <a:gdLst>
                <a:gd name="T0" fmla="*/ 911225 w 574"/>
                <a:gd name="T1" fmla="*/ 404813 h 948"/>
                <a:gd name="T2" fmla="*/ 0 w 574"/>
                <a:gd name="T3" fmla="*/ 0 h 948"/>
                <a:gd name="T4" fmla="*/ 0 w 574"/>
                <a:gd name="T5" fmla="*/ 1100138 h 948"/>
                <a:gd name="T6" fmla="*/ 911225 w 574"/>
                <a:gd name="T7" fmla="*/ 1504950 h 948"/>
                <a:gd name="T8" fmla="*/ 911225 w 574"/>
                <a:gd name="T9" fmla="*/ 404813 h 9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4" h="948">
                  <a:moveTo>
                    <a:pt x="574" y="255"/>
                  </a:moveTo>
                  <a:lnTo>
                    <a:pt x="0" y="0"/>
                  </a:lnTo>
                  <a:lnTo>
                    <a:pt x="0" y="693"/>
                  </a:lnTo>
                  <a:lnTo>
                    <a:pt x="574" y="948"/>
                  </a:lnTo>
                  <a:lnTo>
                    <a:pt x="574" y="255"/>
                  </a:lnTo>
                  <a:close/>
                </a:path>
              </a:pathLst>
            </a:custGeom>
            <a:solidFill>
              <a:srgbClr val="DFDFE1"/>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6" name="Freeform 233"/>
            <p:cNvSpPr/>
            <p:nvPr/>
          </p:nvSpPr>
          <p:spPr bwMode="auto">
            <a:xfrm>
              <a:off x="8267701" y="4033838"/>
              <a:ext cx="733425" cy="427038"/>
            </a:xfrm>
            <a:custGeom>
              <a:avLst/>
              <a:gdLst>
                <a:gd name="T0" fmla="*/ 733425 w 462"/>
                <a:gd name="T1" fmla="*/ 338138 h 269"/>
                <a:gd name="T2" fmla="*/ 0 w 462"/>
                <a:gd name="T3" fmla="*/ 0 h 269"/>
                <a:gd name="T4" fmla="*/ 0 w 462"/>
                <a:gd name="T5" fmla="*/ 90488 h 269"/>
                <a:gd name="T6" fmla="*/ 733425 w 462"/>
                <a:gd name="T7" fmla="*/ 427038 h 269"/>
                <a:gd name="T8" fmla="*/ 733425 w 462"/>
                <a:gd name="T9" fmla="*/ 338138 h 2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69">
                  <a:moveTo>
                    <a:pt x="462" y="213"/>
                  </a:moveTo>
                  <a:lnTo>
                    <a:pt x="0" y="0"/>
                  </a:lnTo>
                  <a:lnTo>
                    <a:pt x="0" y="57"/>
                  </a:lnTo>
                  <a:lnTo>
                    <a:pt x="462" y="269"/>
                  </a:lnTo>
                  <a:lnTo>
                    <a:pt x="462" y="213"/>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7" name="Freeform 234"/>
            <p:cNvSpPr/>
            <p:nvPr/>
          </p:nvSpPr>
          <p:spPr bwMode="auto">
            <a:xfrm>
              <a:off x="8267701" y="4192588"/>
              <a:ext cx="733425" cy="403225"/>
            </a:xfrm>
            <a:custGeom>
              <a:avLst/>
              <a:gdLst>
                <a:gd name="T0" fmla="*/ 733425 w 462"/>
                <a:gd name="T1" fmla="*/ 336550 h 254"/>
                <a:gd name="T2" fmla="*/ 0 w 462"/>
                <a:gd name="T3" fmla="*/ 0 h 254"/>
                <a:gd name="T4" fmla="*/ 0 w 462"/>
                <a:gd name="T5" fmla="*/ 88900 h 254"/>
                <a:gd name="T6" fmla="*/ 733425 w 462"/>
                <a:gd name="T7" fmla="*/ 403225 h 254"/>
                <a:gd name="T8" fmla="*/ 733425 w 462"/>
                <a:gd name="T9" fmla="*/ 336550 h 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54">
                  <a:moveTo>
                    <a:pt x="462" y="212"/>
                  </a:moveTo>
                  <a:lnTo>
                    <a:pt x="0" y="0"/>
                  </a:lnTo>
                  <a:lnTo>
                    <a:pt x="0" y="56"/>
                  </a:lnTo>
                  <a:lnTo>
                    <a:pt x="462" y="254"/>
                  </a:lnTo>
                  <a:lnTo>
                    <a:pt x="462" y="212"/>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8" name="Freeform 235"/>
            <p:cNvSpPr/>
            <p:nvPr/>
          </p:nvSpPr>
          <p:spPr bwMode="auto">
            <a:xfrm>
              <a:off x="8267701" y="4349750"/>
              <a:ext cx="733425" cy="403225"/>
            </a:xfrm>
            <a:custGeom>
              <a:avLst/>
              <a:gdLst>
                <a:gd name="T0" fmla="*/ 733425 w 462"/>
                <a:gd name="T1" fmla="*/ 314325 h 254"/>
                <a:gd name="T2" fmla="*/ 0 w 462"/>
                <a:gd name="T3" fmla="*/ 0 h 254"/>
                <a:gd name="T4" fmla="*/ 0 w 462"/>
                <a:gd name="T5" fmla="*/ 88900 h 254"/>
                <a:gd name="T6" fmla="*/ 733425 w 462"/>
                <a:gd name="T7" fmla="*/ 403225 h 254"/>
                <a:gd name="T8" fmla="*/ 733425 w 462"/>
                <a:gd name="T9" fmla="*/ 314325 h 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54">
                  <a:moveTo>
                    <a:pt x="462" y="198"/>
                  </a:moveTo>
                  <a:lnTo>
                    <a:pt x="0" y="0"/>
                  </a:lnTo>
                  <a:lnTo>
                    <a:pt x="0" y="56"/>
                  </a:lnTo>
                  <a:lnTo>
                    <a:pt x="462" y="254"/>
                  </a:lnTo>
                  <a:lnTo>
                    <a:pt x="462" y="198"/>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9" name="Freeform 236"/>
            <p:cNvSpPr/>
            <p:nvPr/>
          </p:nvSpPr>
          <p:spPr bwMode="auto">
            <a:xfrm>
              <a:off x="8267701" y="4484688"/>
              <a:ext cx="733425" cy="425450"/>
            </a:xfrm>
            <a:custGeom>
              <a:avLst/>
              <a:gdLst>
                <a:gd name="T0" fmla="*/ 733425 w 462"/>
                <a:gd name="T1" fmla="*/ 336550 h 268"/>
                <a:gd name="T2" fmla="*/ 0 w 462"/>
                <a:gd name="T3" fmla="*/ 0 h 268"/>
                <a:gd name="T4" fmla="*/ 0 w 462"/>
                <a:gd name="T5" fmla="*/ 111125 h 268"/>
                <a:gd name="T6" fmla="*/ 733425 w 462"/>
                <a:gd name="T7" fmla="*/ 425450 h 268"/>
                <a:gd name="T8" fmla="*/ 733425 w 462"/>
                <a:gd name="T9" fmla="*/ 336550 h 2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68">
                  <a:moveTo>
                    <a:pt x="462" y="212"/>
                  </a:moveTo>
                  <a:lnTo>
                    <a:pt x="0" y="0"/>
                  </a:lnTo>
                  <a:lnTo>
                    <a:pt x="0" y="70"/>
                  </a:lnTo>
                  <a:lnTo>
                    <a:pt x="462" y="268"/>
                  </a:lnTo>
                  <a:lnTo>
                    <a:pt x="462" y="212"/>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0" name="Freeform 237"/>
            <p:cNvSpPr/>
            <p:nvPr/>
          </p:nvSpPr>
          <p:spPr bwMode="auto">
            <a:xfrm>
              <a:off x="8267701" y="4730750"/>
              <a:ext cx="733425" cy="404813"/>
            </a:xfrm>
            <a:custGeom>
              <a:avLst/>
              <a:gdLst>
                <a:gd name="T0" fmla="*/ 733425 w 462"/>
                <a:gd name="T1" fmla="*/ 314325 h 255"/>
                <a:gd name="T2" fmla="*/ 0 w 462"/>
                <a:gd name="T3" fmla="*/ 0 h 255"/>
                <a:gd name="T4" fmla="*/ 0 w 462"/>
                <a:gd name="T5" fmla="*/ 68263 h 255"/>
                <a:gd name="T6" fmla="*/ 733425 w 462"/>
                <a:gd name="T7" fmla="*/ 404813 h 255"/>
                <a:gd name="T8" fmla="*/ 733425 w 462"/>
                <a:gd name="T9" fmla="*/ 314325 h 2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55">
                  <a:moveTo>
                    <a:pt x="462" y="198"/>
                  </a:moveTo>
                  <a:lnTo>
                    <a:pt x="0" y="0"/>
                  </a:lnTo>
                  <a:lnTo>
                    <a:pt x="0" y="43"/>
                  </a:lnTo>
                  <a:lnTo>
                    <a:pt x="462" y="255"/>
                  </a:lnTo>
                  <a:lnTo>
                    <a:pt x="462" y="198"/>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1" name="Freeform 238"/>
            <p:cNvSpPr/>
            <p:nvPr/>
          </p:nvSpPr>
          <p:spPr bwMode="auto">
            <a:xfrm>
              <a:off x="9090026" y="3810000"/>
              <a:ext cx="909638" cy="1504950"/>
            </a:xfrm>
            <a:custGeom>
              <a:avLst/>
              <a:gdLst>
                <a:gd name="T0" fmla="*/ 0 w 573"/>
                <a:gd name="T1" fmla="*/ 404813 h 948"/>
                <a:gd name="T2" fmla="*/ 909638 w 573"/>
                <a:gd name="T3" fmla="*/ 0 h 948"/>
                <a:gd name="T4" fmla="*/ 909638 w 573"/>
                <a:gd name="T5" fmla="*/ 1100138 h 948"/>
                <a:gd name="T6" fmla="*/ 0 w 573"/>
                <a:gd name="T7" fmla="*/ 1504950 h 948"/>
                <a:gd name="T8" fmla="*/ 0 w 573"/>
                <a:gd name="T9" fmla="*/ 404813 h 9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3" h="948">
                  <a:moveTo>
                    <a:pt x="0" y="255"/>
                  </a:moveTo>
                  <a:lnTo>
                    <a:pt x="573" y="0"/>
                  </a:lnTo>
                  <a:lnTo>
                    <a:pt x="573" y="693"/>
                  </a:lnTo>
                  <a:lnTo>
                    <a:pt x="0" y="948"/>
                  </a:lnTo>
                  <a:lnTo>
                    <a:pt x="0" y="255"/>
                  </a:lnTo>
                  <a:close/>
                </a:path>
              </a:pathLst>
            </a:custGeom>
            <a:solidFill>
              <a:srgbClr val="DFDFE1"/>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2" name="Freeform 239"/>
            <p:cNvSpPr/>
            <p:nvPr/>
          </p:nvSpPr>
          <p:spPr bwMode="auto">
            <a:xfrm>
              <a:off x="9178926" y="4484688"/>
              <a:ext cx="754063" cy="425450"/>
            </a:xfrm>
            <a:custGeom>
              <a:avLst/>
              <a:gdLst>
                <a:gd name="T0" fmla="*/ 0 w 475"/>
                <a:gd name="T1" fmla="*/ 336550 h 268"/>
                <a:gd name="T2" fmla="*/ 754063 w 475"/>
                <a:gd name="T3" fmla="*/ 0 h 268"/>
                <a:gd name="T4" fmla="*/ 754063 w 475"/>
                <a:gd name="T5" fmla="*/ 111125 h 268"/>
                <a:gd name="T6" fmla="*/ 0 w 475"/>
                <a:gd name="T7" fmla="*/ 425450 h 268"/>
                <a:gd name="T8" fmla="*/ 0 w 475"/>
                <a:gd name="T9" fmla="*/ 336550 h 2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5" h="268">
                  <a:moveTo>
                    <a:pt x="0" y="212"/>
                  </a:moveTo>
                  <a:lnTo>
                    <a:pt x="475" y="0"/>
                  </a:lnTo>
                  <a:lnTo>
                    <a:pt x="475" y="70"/>
                  </a:lnTo>
                  <a:lnTo>
                    <a:pt x="0" y="268"/>
                  </a:lnTo>
                  <a:lnTo>
                    <a:pt x="0" y="212"/>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3" name="Freeform 240"/>
            <p:cNvSpPr/>
            <p:nvPr/>
          </p:nvSpPr>
          <p:spPr bwMode="auto">
            <a:xfrm>
              <a:off x="9178926" y="4730750"/>
              <a:ext cx="754063" cy="404813"/>
            </a:xfrm>
            <a:custGeom>
              <a:avLst/>
              <a:gdLst>
                <a:gd name="T0" fmla="*/ 0 w 475"/>
                <a:gd name="T1" fmla="*/ 314325 h 255"/>
                <a:gd name="T2" fmla="*/ 754063 w 475"/>
                <a:gd name="T3" fmla="*/ 0 h 255"/>
                <a:gd name="T4" fmla="*/ 754063 w 475"/>
                <a:gd name="T5" fmla="*/ 68263 h 255"/>
                <a:gd name="T6" fmla="*/ 0 w 475"/>
                <a:gd name="T7" fmla="*/ 404813 h 255"/>
                <a:gd name="T8" fmla="*/ 0 w 475"/>
                <a:gd name="T9" fmla="*/ 314325 h 2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5" h="255">
                  <a:moveTo>
                    <a:pt x="0" y="198"/>
                  </a:moveTo>
                  <a:lnTo>
                    <a:pt x="475" y="0"/>
                  </a:lnTo>
                  <a:lnTo>
                    <a:pt x="475" y="43"/>
                  </a:lnTo>
                  <a:lnTo>
                    <a:pt x="0" y="255"/>
                  </a:lnTo>
                  <a:lnTo>
                    <a:pt x="0" y="198"/>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4" name="Freeform 241"/>
            <p:cNvSpPr/>
            <p:nvPr/>
          </p:nvSpPr>
          <p:spPr bwMode="auto">
            <a:xfrm>
              <a:off x="9555163" y="4033838"/>
              <a:ext cx="377825" cy="561975"/>
            </a:xfrm>
            <a:custGeom>
              <a:avLst/>
              <a:gdLst>
                <a:gd name="T0" fmla="*/ 377825 w 238"/>
                <a:gd name="T1" fmla="*/ 0 h 354"/>
                <a:gd name="T2" fmla="*/ 377825 w 238"/>
                <a:gd name="T3" fmla="*/ 404813 h 354"/>
                <a:gd name="T4" fmla="*/ 0 w 238"/>
                <a:gd name="T5" fmla="*/ 561975 h 354"/>
                <a:gd name="T6" fmla="*/ 0 w 238"/>
                <a:gd name="T7" fmla="*/ 180975 h 354"/>
                <a:gd name="T8" fmla="*/ 377825 w 238"/>
                <a:gd name="T9" fmla="*/ 0 h 3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8" h="354">
                  <a:moveTo>
                    <a:pt x="238" y="0"/>
                  </a:moveTo>
                  <a:lnTo>
                    <a:pt x="238" y="255"/>
                  </a:lnTo>
                  <a:lnTo>
                    <a:pt x="0" y="354"/>
                  </a:lnTo>
                  <a:lnTo>
                    <a:pt x="0" y="114"/>
                  </a:lnTo>
                  <a:lnTo>
                    <a:pt x="238"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5" name="Freeform 242"/>
            <p:cNvSpPr/>
            <p:nvPr/>
          </p:nvSpPr>
          <p:spPr bwMode="auto">
            <a:xfrm>
              <a:off x="9178926" y="4214813"/>
              <a:ext cx="331788" cy="246063"/>
            </a:xfrm>
            <a:custGeom>
              <a:avLst/>
              <a:gdLst>
                <a:gd name="T0" fmla="*/ 331788 w 209"/>
                <a:gd name="T1" fmla="*/ 0 h 155"/>
                <a:gd name="T2" fmla="*/ 0 w 209"/>
                <a:gd name="T3" fmla="*/ 157163 h 155"/>
                <a:gd name="T4" fmla="*/ 0 w 209"/>
                <a:gd name="T5" fmla="*/ 246063 h 155"/>
                <a:gd name="T6" fmla="*/ 331788 w 209"/>
                <a:gd name="T7" fmla="*/ 88900 h 155"/>
                <a:gd name="T8" fmla="*/ 331788 w 209"/>
                <a:gd name="T9" fmla="*/ 0 h 1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55">
                  <a:moveTo>
                    <a:pt x="209" y="0"/>
                  </a:moveTo>
                  <a:lnTo>
                    <a:pt x="0" y="99"/>
                  </a:lnTo>
                  <a:lnTo>
                    <a:pt x="0" y="155"/>
                  </a:lnTo>
                  <a:lnTo>
                    <a:pt x="209" y="56"/>
                  </a:lnTo>
                  <a:lnTo>
                    <a:pt x="209"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6" name="Freeform 243"/>
            <p:cNvSpPr/>
            <p:nvPr/>
          </p:nvSpPr>
          <p:spPr bwMode="auto">
            <a:xfrm>
              <a:off x="9178926" y="4371975"/>
              <a:ext cx="331788" cy="223838"/>
            </a:xfrm>
            <a:custGeom>
              <a:avLst/>
              <a:gdLst>
                <a:gd name="T0" fmla="*/ 331788 w 209"/>
                <a:gd name="T1" fmla="*/ 0 h 141"/>
                <a:gd name="T2" fmla="*/ 0 w 209"/>
                <a:gd name="T3" fmla="*/ 157163 h 141"/>
                <a:gd name="T4" fmla="*/ 0 w 209"/>
                <a:gd name="T5" fmla="*/ 223838 h 141"/>
                <a:gd name="T6" fmla="*/ 331788 w 209"/>
                <a:gd name="T7" fmla="*/ 88900 h 141"/>
                <a:gd name="T8" fmla="*/ 331788 w 209"/>
                <a:gd name="T9" fmla="*/ 0 h 1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41">
                  <a:moveTo>
                    <a:pt x="209" y="0"/>
                  </a:moveTo>
                  <a:lnTo>
                    <a:pt x="0" y="99"/>
                  </a:lnTo>
                  <a:lnTo>
                    <a:pt x="0" y="141"/>
                  </a:lnTo>
                  <a:lnTo>
                    <a:pt x="209" y="56"/>
                  </a:lnTo>
                  <a:lnTo>
                    <a:pt x="209"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37" name="Freeform 244"/>
            <p:cNvSpPr/>
            <p:nvPr/>
          </p:nvSpPr>
          <p:spPr bwMode="auto">
            <a:xfrm>
              <a:off x="9178926" y="4529138"/>
              <a:ext cx="331788" cy="223838"/>
            </a:xfrm>
            <a:custGeom>
              <a:avLst/>
              <a:gdLst>
                <a:gd name="T0" fmla="*/ 331788 w 209"/>
                <a:gd name="T1" fmla="*/ 0 h 141"/>
                <a:gd name="T2" fmla="*/ 0 w 209"/>
                <a:gd name="T3" fmla="*/ 134938 h 141"/>
                <a:gd name="T4" fmla="*/ 0 w 209"/>
                <a:gd name="T5" fmla="*/ 223838 h 141"/>
                <a:gd name="T6" fmla="*/ 331788 w 209"/>
                <a:gd name="T7" fmla="*/ 88900 h 141"/>
                <a:gd name="T8" fmla="*/ 331788 w 209"/>
                <a:gd name="T9" fmla="*/ 0 h 1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41">
                  <a:moveTo>
                    <a:pt x="209" y="0"/>
                  </a:moveTo>
                  <a:lnTo>
                    <a:pt x="0" y="85"/>
                  </a:lnTo>
                  <a:lnTo>
                    <a:pt x="0" y="141"/>
                  </a:lnTo>
                  <a:lnTo>
                    <a:pt x="209" y="56"/>
                  </a:lnTo>
                  <a:lnTo>
                    <a:pt x="209"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grpSp>
      <p:sp>
        <p:nvSpPr>
          <p:cNvPr id="2" name="标题 1"/>
          <p:cNvSpPr>
            <a:spLocks noGrp="1"/>
          </p:cNvSpPr>
          <p:nvPr>
            <p:ph type="title" hasCustomPrompt="1"/>
          </p:nvPr>
        </p:nvSpPr>
        <p:spPr>
          <a:xfrm>
            <a:off x="1582738" y="3284984"/>
            <a:ext cx="5040312" cy="1469059"/>
          </a:xfrm>
        </p:spPr>
        <p:txBody>
          <a:bodyPr anchor="t">
            <a:noAutofit/>
          </a:bodyPr>
          <a:lstStyle>
            <a:lvl1pPr>
              <a:defRPr sz="7200">
                <a:solidFill>
                  <a:srgbClr val="FFFFFF"/>
                </a:solidFill>
              </a:defRPr>
            </a:lvl1pPr>
          </a:lstStyle>
          <a:p>
            <a:r>
              <a:rPr lang="zh-CN" altLang="en-US" dirty="0" smtClean="0"/>
              <a:t>编辑标题</a:t>
            </a:r>
            <a:endParaRPr lang="zh-CN" altLang="en-US" dirty="0"/>
          </a:p>
        </p:txBody>
      </p:sp>
      <p:sp>
        <p:nvSpPr>
          <p:cNvPr id="3" name="日期占位符 2"/>
          <p:cNvSpPr>
            <a:spLocks noGrp="1"/>
          </p:cNvSpPr>
          <p:nvPr>
            <p:ph type="dt" sz="half" idx="10"/>
          </p:nvPr>
        </p:nvSpPr>
        <p:spPr/>
        <p:txBody>
          <a:bodyPr/>
          <a:lstStyle/>
          <a:p>
            <a:fld id="{4C0B3021-1FB4-4DCB-AA47-7675B6C6FEBB}" type="datetimeFigureOut">
              <a:rPr lang="zh-CN" altLang="en-US" smtClean="0"/>
              <a:pPr/>
              <a:t>2017-09-09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EC9B3E6-BB51-4667-BC64-904D1D3B55E4}" type="slidenum">
              <a:rPr lang="zh-CN" altLang="en-US" smtClean="0"/>
              <a:pPr/>
              <a:t>‹#›</a:t>
            </a:fld>
            <a:endParaRPr lang="zh-CN" altLang="en-US"/>
          </a:p>
        </p:txBody>
      </p:sp>
      <p:sp>
        <p:nvSpPr>
          <p:cNvPr id="38" name="内容占位符 37"/>
          <p:cNvSpPr>
            <a:spLocks noGrp="1"/>
          </p:cNvSpPr>
          <p:nvPr>
            <p:ph sz="quarter" idx="13" hasCustomPrompt="1"/>
          </p:nvPr>
        </p:nvSpPr>
        <p:spPr>
          <a:xfrm>
            <a:off x="1582738" y="4806850"/>
            <a:ext cx="5040312" cy="1214438"/>
          </a:xfrm>
        </p:spPr>
        <p:txBody>
          <a:bodyPr/>
          <a:lstStyle>
            <a:lvl1pPr marL="0" indent="0">
              <a:buNone/>
              <a:defRPr>
                <a:solidFill>
                  <a:srgbClr val="FFFFFF"/>
                </a:solidFill>
              </a:defRPr>
            </a:lvl1pPr>
          </a:lstStyle>
          <a:p>
            <a:pPr lvl="0"/>
            <a:r>
              <a:rPr lang="zh-CN" altLang="en-US" dirty="0" smtClean="0"/>
              <a:t>编辑文本</a:t>
            </a:r>
          </a:p>
        </p:txBody>
      </p:sp>
      <p:sp>
        <p:nvSpPr>
          <p:cNvPr id="40" name="内容占位符 39"/>
          <p:cNvSpPr>
            <a:spLocks noGrp="1"/>
          </p:cNvSpPr>
          <p:nvPr>
            <p:ph sz="quarter" idx="14" hasCustomPrompt="1"/>
          </p:nvPr>
        </p:nvSpPr>
        <p:spPr>
          <a:xfrm>
            <a:off x="1582738" y="2060848"/>
            <a:ext cx="5040312" cy="1152128"/>
          </a:xfrm>
        </p:spPr>
        <p:txBody>
          <a:bodyPr anchor="b">
            <a:noAutofit/>
          </a:bodyPr>
          <a:lstStyle>
            <a:lvl1pPr marL="0" indent="0">
              <a:buNone/>
              <a:defRPr sz="7200">
                <a:solidFill>
                  <a:srgbClr val="FFFFFF"/>
                </a:solidFill>
              </a:defRPr>
            </a:lvl1pPr>
          </a:lstStyle>
          <a:p>
            <a:pPr lvl="0"/>
            <a:r>
              <a:rPr lang="zh-CN" altLang="en-US" dirty="0" smtClean="0"/>
              <a:t>编辑文本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0B3021-1FB4-4DCB-AA47-7675B6C6FEBB}" type="datetimeFigureOut">
              <a:rPr lang="zh-CN" altLang="en-US" smtClean="0"/>
              <a:pPr/>
              <a:t>2017-09-09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EC9B3E6-BB51-4667-BC64-904D1D3B55E4}" type="slidenum">
              <a:rPr lang="zh-CN" altLang="en-US" smtClean="0"/>
              <a:pPr/>
              <a:t>‹#›</a:t>
            </a:fld>
            <a:endParaRPr lang="zh-CN" altLang="en-US"/>
          </a:p>
        </p:txBody>
      </p:sp>
      <p:sp>
        <p:nvSpPr>
          <p:cNvPr id="7" name="矩形 6"/>
          <p:cNvSpPr/>
          <p:nvPr/>
        </p:nvSpPr>
        <p:spPr>
          <a:xfrm>
            <a:off x="0" y="692696"/>
            <a:ext cx="12192000" cy="46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bwMode="auto">
          <a:xfrm>
            <a:off x="263352" y="60658"/>
            <a:ext cx="326426" cy="560030"/>
            <a:chOff x="8178801" y="2686050"/>
            <a:chExt cx="1820863" cy="3124200"/>
          </a:xfrm>
        </p:grpSpPr>
        <p:sp>
          <p:nvSpPr>
            <p:cNvPr id="10" name="Oval 217"/>
            <p:cNvSpPr>
              <a:spLocks noChangeArrowheads="1"/>
            </p:cNvSpPr>
            <p:nvPr/>
          </p:nvSpPr>
          <p:spPr bwMode="auto">
            <a:xfrm>
              <a:off x="8578851" y="2686050"/>
              <a:ext cx="1042988" cy="1079500"/>
            </a:xfrm>
            <a:prstGeom prst="ellipse">
              <a:avLst/>
            </a:prstGeom>
            <a:solidFill>
              <a:srgbClr val="EEE1B8"/>
            </a:solidFill>
            <a:ln>
              <a:noFill/>
            </a:ln>
            <a:extLst>
              <a:ext uri="{91240B29-F687-4F45-9708-019B960494DF}">
                <a14:hiddenLine xmlns:a14="http://schemas.microsoft.com/office/drawing/2010/main" xmlns="" w="9525">
                  <a:solidFill>
                    <a:srgbClr val="000000"/>
                  </a:solidFill>
                  <a:round/>
                </a14:hiddenLine>
              </a:ext>
            </a:extLst>
          </p:spPr>
          <p:txBody>
            <a:bodyPr anchor="b"/>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1" name="Freeform 218"/>
            <p:cNvSpPr/>
            <p:nvPr/>
          </p:nvSpPr>
          <p:spPr bwMode="auto">
            <a:xfrm>
              <a:off x="8578851" y="2686050"/>
              <a:ext cx="1042988" cy="696913"/>
            </a:xfrm>
            <a:custGeom>
              <a:avLst/>
              <a:gdLst>
                <a:gd name="T0" fmla="*/ 22191 w 47"/>
                <a:gd name="T1" fmla="*/ 696913 h 31"/>
                <a:gd name="T2" fmla="*/ 332869 w 47"/>
                <a:gd name="T3" fmla="*/ 382178 h 31"/>
                <a:gd name="T4" fmla="*/ 1042988 w 47"/>
                <a:gd name="T5" fmla="*/ 427140 h 31"/>
                <a:gd name="T6" fmla="*/ 510398 w 47"/>
                <a:gd name="T7" fmla="*/ 0 h 31"/>
                <a:gd name="T8" fmla="*/ 0 w 47"/>
                <a:gd name="T9" fmla="*/ 539546 h 31"/>
                <a:gd name="T10" fmla="*/ 22191 w 47"/>
                <a:gd name="T11" fmla="*/ 696913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 h="31">
                  <a:moveTo>
                    <a:pt x="1" y="31"/>
                  </a:moveTo>
                  <a:cubicBezTo>
                    <a:pt x="6" y="4"/>
                    <a:pt x="12" y="13"/>
                    <a:pt x="15" y="17"/>
                  </a:cubicBezTo>
                  <a:cubicBezTo>
                    <a:pt x="20" y="27"/>
                    <a:pt x="42" y="9"/>
                    <a:pt x="47" y="19"/>
                  </a:cubicBezTo>
                  <a:cubicBezTo>
                    <a:pt x="45" y="8"/>
                    <a:pt x="35" y="0"/>
                    <a:pt x="23" y="0"/>
                  </a:cubicBezTo>
                  <a:cubicBezTo>
                    <a:pt x="10" y="0"/>
                    <a:pt x="0" y="10"/>
                    <a:pt x="0" y="24"/>
                  </a:cubicBezTo>
                  <a:cubicBezTo>
                    <a:pt x="0" y="26"/>
                    <a:pt x="0" y="29"/>
                    <a:pt x="1" y="31"/>
                  </a:cubicBezTo>
                  <a:close/>
                </a:path>
              </a:pathLst>
            </a:custGeom>
            <a:solidFill>
              <a:srgbClr val="2E2C2C"/>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12" name="Oval 219"/>
            <p:cNvSpPr>
              <a:spLocks noChangeArrowheads="1"/>
            </p:cNvSpPr>
            <p:nvPr/>
          </p:nvSpPr>
          <p:spPr bwMode="auto">
            <a:xfrm>
              <a:off x="9201151" y="5562600"/>
              <a:ext cx="265113" cy="247650"/>
            </a:xfrm>
            <a:prstGeom prst="ellipse">
              <a:avLst/>
            </a:prstGeom>
            <a:solidFill>
              <a:srgbClr val="293031"/>
            </a:solidFill>
            <a:ln>
              <a:noFill/>
            </a:ln>
            <a:extLst>
              <a:ext uri="{91240B29-F687-4F45-9708-019B960494DF}">
                <a14:hiddenLine xmlns:a14="http://schemas.microsoft.com/office/drawing/2010/main" xmlns="" w="9525">
                  <a:solidFill>
                    <a:srgbClr val="000000"/>
                  </a:solidFill>
                  <a:round/>
                </a14:hiddenLine>
              </a:ext>
            </a:extLst>
          </p:spPr>
          <p:txBody>
            <a:bodyPr anchor="b"/>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3" name="Oval 220"/>
            <p:cNvSpPr>
              <a:spLocks noChangeArrowheads="1"/>
            </p:cNvSpPr>
            <p:nvPr/>
          </p:nvSpPr>
          <p:spPr bwMode="auto">
            <a:xfrm>
              <a:off x="8756651" y="5562600"/>
              <a:ext cx="266700" cy="247650"/>
            </a:xfrm>
            <a:prstGeom prst="ellipse">
              <a:avLst/>
            </a:prstGeom>
            <a:solidFill>
              <a:srgbClr val="293031"/>
            </a:solidFill>
            <a:ln>
              <a:noFill/>
            </a:ln>
            <a:extLst>
              <a:ext uri="{91240B29-F687-4F45-9708-019B960494DF}">
                <a14:hiddenLine xmlns:a14="http://schemas.microsoft.com/office/drawing/2010/main" xmlns="" w="9525">
                  <a:solidFill>
                    <a:srgbClr val="000000"/>
                  </a:solidFill>
                  <a:round/>
                </a14:hiddenLine>
              </a:ext>
            </a:extLst>
          </p:spPr>
          <p:txBody>
            <a:bodyPr anchor="b"/>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4" name="Oval 221"/>
            <p:cNvSpPr>
              <a:spLocks noChangeArrowheads="1"/>
            </p:cNvSpPr>
            <p:nvPr/>
          </p:nvSpPr>
          <p:spPr bwMode="auto">
            <a:xfrm>
              <a:off x="9621838" y="4776788"/>
              <a:ext cx="133350" cy="111125"/>
            </a:xfrm>
            <a:prstGeom prst="ellipse">
              <a:avLst/>
            </a:prstGeom>
            <a:solidFill>
              <a:srgbClr val="F2BDA5"/>
            </a:solidFill>
            <a:ln>
              <a:noFill/>
            </a:ln>
            <a:extLst>
              <a:ext uri="{91240B29-F687-4F45-9708-019B960494DF}">
                <a14:hiddenLine xmlns:a14="http://schemas.microsoft.com/office/drawing/2010/main" xmlns="" w="9525">
                  <a:solidFill>
                    <a:srgbClr val="000000"/>
                  </a:solidFill>
                  <a:round/>
                </a14:hiddenLine>
              </a:ext>
            </a:extLst>
          </p:spPr>
          <p:txBody>
            <a:bodyPr anchor="b"/>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5" name="Oval 222"/>
            <p:cNvSpPr>
              <a:spLocks noChangeArrowheads="1"/>
            </p:cNvSpPr>
            <p:nvPr/>
          </p:nvSpPr>
          <p:spPr bwMode="auto">
            <a:xfrm>
              <a:off x="8467726" y="4776788"/>
              <a:ext cx="133350" cy="111125"/>
            </a:xfrm>
            <a:prstGeom prst="ellipse">
              <a:avLst/>
            </a:prstGeom>
            <a:solidFill>
              <a:srgbClr val="F2BDA5"/>
            </a:solidFill>
            <a:ln>
              <a:noFill/>
            </a:ln>
            <a:extLst>
              <a:ext uri="{91240B29-F687-4F45-9708-019B960494DF}">
                <a14:hiddenLine xmlns:a14="http://schemas.microsoft.com/office/drawing/2010/main" xmlns="" w="9525">
                  <a:solidFill>
                    <a:srgbClr val="000000"/>
                  </a:solidFill>
                  <a:round/>
                </a14:hiddenLine>
              </a:ext>
            </a:extLst>
          </p:spPr>
          <p:txBody>
            <a:bodyPr anchor="b"/>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6" name="Freeform 223"/>
            <p:cNvSpPr/>
            <p:nvPr/>
          </p:nvSpPr>
          <p:spPr bwMode="auto">
            <a:xfrm>
              <a:off x="8467726" y="3765550"/>
              <a:ext cx="1287463" cy="1144588"/>
            </a:xfrm>
            <a:custGeom>
              <a:avLst/>
              <a:gdLst>
                <a:gd name="T0" fmla="*/ 310767 w 58"/>
                <a:gd name="T1" fmla="*/ 0 h 51"/>
                <a:gd name="T2" fmla="*/ 0 w 58"/>
                <a:gd name="T3" fmla="*/ 1032373 h 51"/>
                <a:gd name="T4" fmla="*/ 133186 w 58"/>
                <a:gd name="T5" fmla="*/ 1054816 h 51"/>
                <a:gd name="T6" fmla="*/ 199779 w 58"/>
                <a:gd name="T7" fmla="*/ 852830 h 51"/>
                <a:gd name="T8" fmla="*/ 155383 w 58"/>
                <a:gd name="T9" fmla="*/ 1144588 h 51"/>
                <a:gd name="T10" fmla="*/ 643732 w 58"/>
                <a:gd name="T11" fmla="*/ 1144588 h 51"/>
                <a:gd name="T12" fmla="*/ 643732 w 58"/>
                <a:gd name="T13" fmla="*/ 0 h 51"/>
                <a:gd name="T14" fmla="*/ 976696 w 58"/>
                <a:gd name="T15" fmla="*/ 0 h 51"/>
                <a:gd name="T16" fmla="*/ 1287463 w 58"/>
                <a:gd name="T17" fmla="*/ 1032373 h 51"/>
                <a:gd name="T18" fmla="*/ 1154277 w 58"/>
                <a:gd name="T19" fmla="*/ 1054816 h 51"/>
                <a:gd name="T20" fmla="*/ 1109882 w 58"/>
                <a:gd name="T21" fmla="*/ 852830 h 51"/>
                <a:gd name="T22" fmla="*/ 1132080 w 58"/>
                <a:gd name="T23" fmla="*/ 1144588 h 51"/>
                <a:gd name="T24" fmla="*/ 643732 w 58"/>
                <a:gd name="T25" fmla="*/ 1144588 h 51"/>
                <a:gd name="T26" fmla="*/ 643732 w 58"/>
                <a:gd name="T27" fmla="*/ 0 h 51"/>
                <a:gd name="T28" fmla="*/ 310767 w 58"/>
                <a:gd name="T29" fmla="*/ 0 h 5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8" h="51">
                  <a:moveTo>
                    <a:pt x="14" y="0"/>
                  </a:moveTo>
                  <a:cubicBezTo>
                    <a:pt x="10" y="1"/>
                    <a:pt x="5" y="17"/>
                    <a:pt x="0" y="46"/>
                  </a:cubicBezTo>
                  <a:cubicBezTo>
                    <a:pt x="3" y="47"/>
                    <a:pt x="5" y="47"/>
                    <a:pt x="6" y="47"/>
                  </a:cubicBezTo>
                  <a:cubicBezTo>
                    <a:pt x="9" y="38"/>
                    <a:pt x="9" y="38"/>
                    <a:pt x="9" y="38"/>
                  </a:cubicBezTo>
                  <a:cubicBezTo>
                    <a:pt x="7" y="51"/>
                    <a:pt x="7" y="51"/>
                    <a:pt x="7" y="51"/>
                  </a:cubicBezTo>
                  <a:cubicBezTo>
                    <a:pt x="29" y="51"/>
                    <a:pt x="29" y="51"/>
                    <a:pt x="29" y="51"/>
                  </a:cubicBezTo>
                  <a:cubicBezTo>
                    <a:pt x="29" y="0"/>
                    <a:pt x="29" y="0"/>
                    <a:pt x="29" y="0"/>
                  </a:cubicBezTo>
                  <a:cubicBezTo>
                    <a:pt x="44" y="0"/>
                    <a:pt x="44" y="0"/>
                    <a:pt x="44" y="0"/>
                  </a:cubicBezTo>
                  <a:cubicBezTo>
                    <a:pt x="48" y="1"/>
                    <a:pt x="53" y="17"/>
                    <a:pt x="58" y="46"/>
                  </a:cubicBezTo>
                  <a:cubicBezTo>
                    <a:pt x="55" y="47"/>
                    <a:pt x="53" y="47"/>
                    <a:pt x="52" y="47"/>
                  </a:cubicBezTo>
                  <a:cubicBezTo>
                    <a:pt x="50" y="38"/>
                    <a:pt x="50" y="38"/>
                    <a:pt x="50" y="38"/>
                  </a:cubicBezTo>
                  <a:cubicBezTo>
                    <a:pt x="51" y="51"/>
                    <a:pt x="51" y="51"/>
                    <a:pt x="51" y="51"/>
                  </a:cubicBezTo>
                  <a:cubicBezTo>
                    <a:pt x="29" y="51"/>
                    <a:pt x="29" y="51"/>
                    <a:pt x="29" y="51"/>
                  </a:cubicBezTo>
                  <a:cubicBezTo>
                    <a:pt x="29" y="0"/>
                    <a:pt x="29" y="0"/>
                    <a:pt x="29" y="0"/>
                  </a:cubicBezTo>
                  <a:lnTo>
                    <a:pt x="14" y="0"/>
                  </a:lnTo>
                  <a:close/>
                </a:path>
              </a:pathLst>
            </a:custGeom>
            <a:solidFill>
              <a:srgbClr val="2E2C2C"/>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17" name="Freeform 224"/>
            <p:cNvSpPr/>
            <p:nvPr/>
          </p:nvSpPr>
          <p:spPr bwMode="auto">
            <a:xfrm>
              <a:off x="8956676" y="3765550"/>
              <a:ext cx="333375" cy="493713"/>
            </a:xfrm>
            <a:custGeom>
              <a:avLst/>
              <a:gdLst>
                <a:gd name="T0" fmla="*/ 0 w 15"/>
                <a:gd name="T1" fmla="*/ 0 h 22"/>
                <a:gd name="T2" fmla="*/ 155575 w 15"/>
                <a:gd name="T3" fmla="*/ 493713 h 22"/>
                <a:gd name="T4" fmla="*/ 155575 w 15"/>
                <a:gd name="T5" fmla="*/ 0 h 22"/>
                <a:gd name="T6" fmla="*/ 311150 w 15"/>
                <a:gd name="T7" fmla="*/ 0 h 22"/>
                <a:gd name="T8" fmla="*/ 155575 w 15"/>
                <a:gd name="T9" fmla="*/ 493713 h 22"/>
                <a:gd name="T10" fmla="*/ 155575 w 15"/>
                <a:gd name="T11" fmla="*/ 0 h 22"/>
                <a:gd name="T12" fmla="*/ 0 w 15"/>
                <a:gd name="T13" fmla="*/ 0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22">
                  <a:moveTo>
                    <a:pt x="0" y="0"/>
                  </a:moveTo>
                  <a:cubicBezTo>
                    <a:pt x="0" y="9"/>
                    <a:pt x="2" y="16"/>
                    <a:pt x="7" y="22"/>
                  </a:cubicBezTo>
                  <a:cubicBezTo>
                    <a:pt x="7" y="0"/>
                    <a:pt x="7" y="0"/>
                    <a:pt x="7" y="0"/>
                  </a:cubicBezTo>
                  <a:cubicBezTo>
                    <a:pt x="14" y="0"/>
                    <a:pt x="14" y="0"/>
                    <a:pt x="14" y="0"/>
                  </a:cubicBezTo>
                  <a:cubicBezTo>
                    <a:pt x="15" y="9"/>
                    <a:pt x="12" y="16"/>
                    <a:pt x="7" y="22"/>
                  </a:cubicBezTo>
                  <a:cubicBezTo>
                    <a:pt x="7" y="0"/>
                    <a:pt x="7" y="0"/>
                    <a:pt x="7" y="0"/>
                  </a:cubicBezTo>
                  <a:lnTo>
                    <a:pt x="0" y="0"/>
                  </a:lnTo>
                  <a:close/>
                </a:path>
              </a:pathLst>
            </a:custGeom>
            <a:solidFill>
              <a:srgbClr val="FFFFA7"/>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18" name="Oval 225"/>
            <p:cNvSpPr>
              <a:spLocks noChangeArrowheads="1"/>
            </p:cNvSpPr>
            <p:nvPr/>
          </p:nvSpPr>
          <p:spPr bwMode="auto">
            <a:xfrm>
              <a:off x="9067801" y="4484688"/>
              <a:ext cx="88900" cy="88900"/>
            </a:xfrm>
            <a:prstGeom prst="ellipse">
              <a:avLst/>
            </a:prstGeom>
            <a:solidFill>
              <a:srgbClr val="F2DEA2"/>
            </a:solidFill>
            <a:ln>
              <a:noFill/>
            </a:ln>
            <a:extLst>
              <a:ext uri="{91240B29-F687-4F45-9708-019B960494DF}">
                <a14:hiddenLine xmlns:a14="http://schemas.microsoft.com/office/drawing/2010/main" xmlns="" w="9525">
                  <a:solidFill>
                    <a:srgbClr val="000000"/>
                  </a:solidFill>
                  <a:round/>
                </a14:hiddenLine>
              </a:ext>
            </a:extLst>
          </p:spPr>
          <p:txBody>
            <a:bodyPr anchor="b"/>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19" name="Oval 226"/>
            <p:cNvSpPr>
              <a:spLocks noChangeArrowheads="1"/>
            </p:cNvSpPr>
            <p:nvPr/>
          </p:nvSpPr>
          <p:spPr bwMode="auto">
            <a:xfrm>
              <a:off x="9067801" y="4641850"/>
              <a:ext cx="88900" cy="111125"/>
            </a:xfrm>
            <a:prstGeom prst="ellipse">
              <a:avLst/>
            </a:prstGeom>
            <a:solidFill>
              <a:srgbClr val="F2DEA2"/>
            </a:solidFill>
            <a:ln>
              <a:noFill/>
            </a:ln>
            <a:extLst>
              <a:ext uri="{91240B29-F687-4F45-9708-019B960494DF}">
                <a14:hiddenLine xmlns:a14="http://schemas.microsoft.com/office/drawing/2010/main" xmlns="" w="9525">
                  <a:solidFill>
                    <a:srgbClr val="000000"/>
                  </a:solidFill>
                  <a:round/>
                </a14:hiddenLine>
              </a:ext>
            </a:extLst>
          </p:spPr>
          <p:txBody>
            <a:bodyPr anchor="b"/>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ndParaRPr>
            </a:p>
          </p:txBody>
        </p:sp>
        <p:sp>
          <p:nvSpPr>
            <p:cNvPr id="20" name="Freeform 227"/>
            <p:cNvSpPr/>
            <p:nvPr/>
          </p:nvSpPr>
          <p:spPr bwMode="auto">
            <a:xfrm>
              <a:off x="9067801" y="4843463"/>
              <a:ext cx="88900" cy="66675"/>
            </a:xfrm>
            <a:custGeom>
              <a:avLst/>
              <a:gdLst>
                <a:gd name="T0" fmla="*/ 0 w 4"/>
                <a:gd name="T1" fmla="*/ 66675 h 3"/>
                <a:gd name="T2" fmla="*/ 44450 w 4"/>
                <a:gd name="T3" fmla="*/ 0 h 3"/>
                <a:gd name="T4" fmla="*/ 44450 w 4"/>
                <a:gd name="T5" fmla="*/ 66675 h 3"/>
                <a:gd name="T6" fmla="*/ 88900 w 4"/>
                <a:gd name="T7" fmla="*/ 66675 h 3"/>
                <a:gd name="T8" fmla="*/ 44450 w 4"/>
                <a:gd name="T9" fmla="*/ 0 h 3"/>
                <a:gd name="T10" fmla="*/ 44450 w 4"/>
                <a:gd name="T11" fmla="*/ 66675 h 3"/>
                <a:gd name="T12" fmla="*/ 0 w 4"/>
                <a:gd name="T13" fmla="*/ 66675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 h="3">
                  <a:moveTo>
                    <a:pt x="0" y="3"/>
                  </a:moveTo>
                  <a:cubicBezTo>
                    <a:pt x="0" y="1"/>
                    <a:pt x="1" y="1"/>
                    <a:pt x="2" y="0"/>
                  </a:cubicBezTo>
                  <a:cubicBezTo>
                    <a:pt x="2" y="3"/>
                    <a:pt x="2" y="3"/>
                    <a:pt x="2" y="3"/>
                  </a:cubicBezTo>
                  <a:cubicBezTo>
                    <a:pt x="4" y="3"/>
                    <a:pt x="4" y="3"/>
                    <a:pt x="4" y="3"/>
                  </a:cubicBezTo>
                  <a:cubicBezTo>
                    <a:pt x="4" y="1"/>
                    <a:pt x="4" y="1"/>
                    <a:pt x="2" y="0"/>
                  </a:cubicBezTo>
                  <a:cubicBezTo>
                    <a:pt x="2" y="3"/>
                    <a:pt x="2" y="3"/>
                    <a:pt x="2" y="3"/>
                  </a:cubicBezTo>
                  <a:lnTo>
                    <a:pt x="0" y="3"/>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21" name="Freeform 228"/>
            <p:cNvSpPr/>
            <p:nvPr/>
          </p:nvSpPr>
          <p:spPr bwMode="auto">
            <a:xfrm>
              <a:off x="9045576" y="3765550"/>
              <a:ext cx="155575" cy="493713"/>
            </a:xfrm>
            <a:custGeom>
              <a:avLst/>
              <a:gdLst>
                <a:gd name="T0" fmla="*/ 44450 w 7"/>
                <a:gd name="T1" fmla="*/ 0 h 22"/>
                <a:gd name="T2" fmla="*/ 44450 w 7"/>
                <a:gd name="T3" fmla="*/ 67325 h 22"/>
                <a:gd name="T4" fmla="*/ 66675 w 7"/>
                <a:gd name="T5" fmla="*/ 493713 h 22"/>
                <a:gd name="T6" fmla="*/ 66675 w 7"/>
                <a:gd name="T7" fmla="*/ 0 h 22"/>
                <a:gd name="T8" fmla="*/ 88900 w 7"/>
                <a:gd name="T9" fmla="*/ 0 h 22"/>
                <a:gd name="T10" fmla="*/ 88900 w 7"/>
                <a:gd name="T11" fmla="*/ 67325 h 22"/>
                <a:gd name="T12" fmla="*/ 66675 w 7"/>
                <a:gd name="T13" fmla="*/ 493713 h 22"/>
                <a:gd name="T14" fmla="*/ 66675 w 7"/>
                <a:gd name="T15" fmla="*/ 0 h 22"/>
                <a:gd name="T16" fmla="*/ 44450 w 7"/>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22">
                  <a:moveTo>
                    <a:pt x="2" y="0"/>
                  </a:moveTo>
                  <a:cubicBezTo>
                    <a:pt x="0" y="1"/>
                    <a:pt x="1" y="3"/>
                    <a:pt x="2" y="3"/>
                  </a:cubicBezTo>
                  <a:cubicBezTo>
                    <a:pt x="0" y="4"/>
                    <a:pt x="1" y="10"/>
                    <a:pt x="3" y="22"/>
                  </a:cubicBezTo>
                  <a:cubicBezTo>
                    <a:pt x="3" y="0"/>
                    <a:pt x="3" y="0"/>
                    <a:pt x="3" y="0"/>
                  </a:cubicBezTo>
                  <a:cubicBezTo>
                    <a:pt x="4" y="0"/>
                    <a:pt x="4" y="0"/>
                    <a:pt x="4" y="0"/>
                  </a:cubicBezTo>
                  <a:cubicBezTo>
                    <a:pt x="7" y="1"/>
                    <a:pt x="5" y="3"/>
                    <a:pt x="4" y="3"/>
                  </a:cubicBezTo>
                  <a:cubicBezTo>
                    <a:pt x="6" y="4"/>
                    <a:pt x="6" y="10"/>
                    <a:pt x="3" y="22"/>
                  </a:cubicBezTo>
                  <a:cubicBezTo>
                    <a:pt x="3" y="0"/>
                    <a:pt x="3" y="0"/>
                    <a:pt x="3" y="0"/>
                  </a:cubicBezTo>
                  <a:lnTo>
                    <a:pt x="2" y="0"/>
                  </a:lnTo>
                  <a:close/>
                </a:path>
              </a:pathLst>
            </a:custGeom>
            <a:solidFill>
              <a:srgbClr val="2E2C2C"/>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22" name="Freeform 229"/>
            <p:cNvSpPr/>
            <p:nvPr/>
          </p:nvSpPr>
          <p:spPr bwMode="auto">
            <a:xfrm>
              <a:off x="8689976" y="4910138"/>
              <a:ext cx="842963" cy="787400"/>
            </a:xfrm>
            <a:custGeom>
              <a:avLst/>
              <a:gdLst>
                <a:gd name="T0" fmla="*/ 0 w 531"/>
                <a:gd name="T1" fmla="*/ 0 h 496"/>
                <a:gd name="T2" fmla="*/ 66675 w 531"/>
                <a:gd name="T3" fmla="*/ 787400 h 496"/>
                <a:gd name="T4" fmla="*/ 333375 w 531"/>
                <a:gd name="T5" fmla="*/ 787400 h 496"/>
                <a:gd name="T6" fmla="*/ 422275 w 531"/>
                <a:gd name="T7" fmla="*/ 315913 h 496"/>
                <a:gd name="T8" fmla="*/ 511175 w 531"/>
                <a:gd name="T9" fmla="*/ 787400 h 496"/>
                <a:gd name="T10" fmla="*/ 776288 w 531"/>
                <a:gd name="T11" fmla="*/ 787400 h 496"/>
                <a:gd name="T12" fmla="*/ 842963 w 531"/>
                <a:gd name="T13" fmla="*/ 0 h 496"/>
                <a:gd name="T14" fmla="*/ 466725 w 531"/>
                <a:gd name="T15" fmla="*/ 0 h 496"/>
                <a:gd name="T16" fmla="*/ 422275 w 531"/>
                <a:gd name="T17" fmla="*/ 0 h 496"/>
                <a:gd name="T18" fmla="*/ 377825 w 531"/>
                <a:gd name="T19" fmla="*/ 0 h 496"/>
                <a:gd name="T20" fmla="*/ 0 w 531"/>
                <a:gd name="T21" fmla="*/ 0 h 4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1" h="496">
                  <a:moveTo>
                    <a:pt x="0" y="0"/>
                  </a:moveTo>
                  <a:lnTo>
                    <a:pt x="42" y="496"/>
                  </a:lnTo>
                  <a:lnTo>
                    <a:pt x="210" y="496"/>
                  </a:lnTo>
                  <a:lnTo>
                    <a:pt x="266" y="199"/>
                  </a:lnTo>
                  <a:lnTo>
                    <a:pt x="322" y="496"/>
                  </a:lnTo>
                  <a:lnTo>
                    <a:pt x="489" y="496"/>
                  </a:lnTo>
                  <a:lnTo>
                    <a:pt x="531" y="0"/>
                  </a:lnTo>
                  <a:lnTo>
                    <a:pt x="294" y="0"/>
                  </a:lnTo>
                  <a:lnTo>
                    <a:pt x="266" y="0"/>
                  </a:lnTo>
                  <a:lnTo>
                    <a:pt x="238" y="0"/>
                  </a:lnTo>
                  <a:lnTo>
                    <a:pt x="0" y="0"/>
                  </a:lnTo>
                  <a:close/>
                </a:path>
              </a:pathLst>
            </a:custGeom>
            <a:solidFill>
              <a:srgbClr val="754C24"/>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23" name="Freeform 230"/>
            <p:cNvSpPr/>
            <p:nvPr/>
          </p:nvSpPr>
          <p:spPr bwMode="auto">
            <a:xfrm>
              <a:off x="8756651" y="4956175"/>
              <a:ext cx="66675" cy="223838"/>
            </a:xfrm>
            <a:custGeom>
              <a:avLst/>
              <a:gdLst>
                <a:gd name="T0" fmla="*/ 0 w 42"/>
                <a:gd name="T1" fmla="*/ 0 h 141"/>
                <a:gd name="T2" fmla="*/ 66675 w 42"/>
                <a:gd name="T3" fmla="*/ 179388 h 141"/>
                <a:gd name="T4" fmla="*/ 44450 w 42"/>
                <a:gd name="T5" fmla="*/ 223838 h 141"/>
                <a:gd name="T6" fmla="*/ 0 w 42"/>
                <a:gd name="T7" fmla="*/ 0 h 1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 h="141">
                  <a:moveTo>
                    <a:pt x="0" y="0"/>
                  </a:moveTo>
                  <a:lnTo>
                    <a:pt x="42" y="113"/>
                  </a:lnTo>
                  <a:lnTo>
                    <a:pt x="28" y="141"/>
                  </a:lnTo>
                  <a:lnTo>
                    <a:pt x="0" y="0"/>
                  </a:lnTo>
                  <a:close/>
                </a:path>
              </a:pathLst>
            </a:custGeom>
            <a:solidFill>
              <a:srgbClr val="606265"/>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24" name="Freeform 231"/>
            <p:cNvSpPr/>
            <p:nvPr/>
          </p:nvSpPr>
          <p:spPr bwMode="auto">
            <a:xfrm>
              <a:off x="9399588" y="4956175"/>
              <a:ext cx="66675" cy="223838"/>
            </a:xfrm>
            <a:custGeom>
              <a:avLst/>
              <a:gdLst>
                <a:gd name="T0" fmla="*/ 66675 w 42"/>
                <a:gd name="T1" fmla="*/ 0 h 141"/>
                <a:gd name="T2" fmla="*/ 0 w 42"/>
                <a:gd name="T3" fmla="*/ 179388 h 141"/>
                <a:gd name="T4" fmla="*/ 22225 w 42"/>
                <a:gd name="T5" fmla="*/ 223838 h 141"/>
                <a:gd name="T6" fmla="*/ 66675 w 42"/>
                <a:gd name="T7" fmla="*/ 0 h 1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 h="141">
                  <a:moveTo>
                    <a:pt x="42" y="0"/>
                  </a:moveTo>
                  <a:lnTo>
                    <a:pt x="0" y="113"/>
                  </a:lnTo>
                  <a:lnTo>
                    <a:pt x="14" y="141"/>
                  </a:lnTo>
                  <a:lnTo>
                    <a:pt x="42" y="0"/>
                  </a:lnTo>
                  <a:close/>
                </a:path>
              </a:pathLst>
            </a:custGeom>
            <a:solidFill>
              <a:srgbClr val="606265"/>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25" name="Freeform 232"/>
            <p:cNvSpPr/>
            <p:nvPr/>
          </p:nvSpPr>
          <p:spPr bwMode="auto">
            <a:xfrm>
              <a:off x="8178801" y="3810000"/>
              <a:ext cx="911225" cy="1504950"/>
            </a:xfrm>
            <a:custGeom>
              <a:avLst/>
              <a:gdLst>
                <a:gd name="T0" fmla="*/ 911225 w 574"/>
                <a:gd name="T1" fmla="*/ 404813 h 948"/>
                <a:gd name="T2" fmla="*/ 0 w 574"/>
                <a:gd name="T3" fmla="*/ 0 h 948"/>
                <a:gd name="T4" fmla="*/ 0 w 574"/>
                <a:gd name="T5" fmla="*/ 1100138 h 948"/>
                <a:gd name="T6" fmla="*/ 911225 w 574"/>
                <a:gd name="T7" fmla="*/ 1504950 h 948"/>
                <a:gd name="T8" fmla="*/ 911225 w 574"/>
                <a:gd name="T9" fmla="*/ 404813 h 9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4" h="948">
                  <a:moveTo>
                    <a:pt x="574" y="255"/>
                  </a:moveTo>
                  <a:lnTo>
                    <a:pt x="0" y="0"/>
                  </a:lnTo>
                  <a:lnTo>
                    <a:pt x="0" y="693"/>
                  </a:lnTo>
                  <a:lnTo>
                    <a:pt x="574" y="948"/>
                  </a:lnTo>
                  <a:lnTo>
                    <a:pt x="574" y="255"/>
                  </a:lnTo>
                  <a:close/>
                </a:path>
              </a:pathLst>
            </a:custGeom>
            <a:solidFill>
              <a:srgbClr val="DFDFE1"/>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26" name="Freeform 233"/>
            <p:cNvSpPr/>
            <p:nvPr/>
          </p:nvSpPr>
          <p:spPr bwMode="auto">
            <a:xfrm>
              <a:off x="8267701" y="4033838"/>
              <a:ext cx="733425" cy="427038"/>
            </a:xfrm>
            <a:custGeom>
              <a:avLst/>
              <a:gdLst>
                <a:gd name="T0" fmla="*/ 733425 w 462"/>
                <a:gd name="T1" fmla="*/ 338138 h 269"/>
                <a:gd name="T2" fmla="*/ 0 w 462"/>
                <a:gd name="T3" fmla="*/ 0 h 269"/>
                <a:gd name="T4" fmla="*/ 0 w 462"/>
                <a:gd name="T5" fmla="*/ 90488 h 269"/>
                <a:gd name="T6" fmla="*/ 733425 w 462"/>
                <a:gd name="T7" fmla="*/ 427038 h 269"/>
                <a:gd name="T8" fmla="*/ 733425 w 462"/>
                <a:gd name="T9" fmla="*/ 338138 h 2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69">
                  <a:moveTo>
                    <a:pt x="462" y="213"/>
                  </a:moveTo>
                  <a:lnTo>
                    <a:pt x="0" y="0"/>
                  </a:lnTo>
                  <a:lnTo>
                    <a:pt x="0" y="57"/>
                  </a:lnTo>
                  <a:lnTo>
                    <a:pt x="462" y="269"/>
                  </a:lnTo>
                  <a:lnTo>
                    <a:pt x="462" y="213"/>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27" name="Freeform 234"/>
            <p:cNvSpPr/>
            <p:nvPr/>
          </p:nvSpPr>
          <p:spPr bwMode="auto">
            <a:xfrm>
              <a:off x="8267701" y="4192588"/>
              <a:ext cx="733425" cy="403225"/>
            </a:xfrm>
            <a:custGeom>
              <a:avLst/>
              <a:gdLst>
                <a:gd name="T0" fmla="*/ 733425 w 462"/>
                <a:gd name="T1" fmla="*/ 336550 h 254"/>
                <a:gd name="T2" fmla="*/ 0 w 462"/>
                <a:gd name="T3" fmla="*/ 0 h 254"/>
                <a:gd name="T4" fmla="*/ 0 w 462"/>
                <a:gd name="T5" fmla="*/ 88900 h 254"/>
                <a:gd name="T6" fmla="*/ 733425 w 462"/>
                <a:gd name="T7" fmla="*/ 403225 h 254"/>
                <a:gd name="T8" fmla="*/ 733425 w 462"/>
                <a:gd name="T9" fmla="*/ 336550 h 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54">
                  <a:moveTo>
                    <a:pt x="462" y="212"/>
                  </a:moveTo>
                  <a:lnTo>
                    <a:pt x="0" y="0"/>
                  </a:lnTo>
                  <a:lnTo>
                    <a:pt x="0" y="56"/>
                  </a:lnTo>
                  <a:lnTo>
                    <a:pt x="462" y="254"/>
                  </a:lnTo>
                  <a:lnTo>
                    <a:pt x="462" y="212"/>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28" name="Freeform 235"/>
            <p:cNvSpPr/>
            <p:nvPr/>
          </p:nvSpPr>
          <p:spPr bwMode="auto">
            <a:xfrm>
              <a:off x="8267701" y="4349750"/>
              <a:ext cx="733425" cy="403225"/>
            </a:xfrm>
            <a:custGeom>
              <a:avLst/>
              <a:gdLst>
                <a:gd name="T0" fmla="*/ 733425 w 462"/>
                <a:gd name="T1" fmla="*/ 314325 h 254"/>
                <a:gd name="T2" fmla="*/ 0 w 462"/>
                <a:gd name="T3" fmla="*/ 0 h 254"/>
                <a:gd name="T4" fmla="*/ 0 w 462"/>
                <a:gd name="T5" fmla="*/ 88900 h 254"/>
                <a:gd name="T6" fmla="*/ 733425 w 462"/>
                <a:gd name="T7" fmla="*/ 403225 h 254"/>
                <a:gd name="T8" fmla="*/ 733425 w 462"/>
                <a:gd name="T9" fmla="*/ 314325 h 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54">
                  <a:moveTo>
                    <a:pt x="462" y="198"/>
                  </a:moveTo>
                  <a:lnTo>
                    <a:pt x="0" y="0"/>
                  </a:lnTo>
                  <a:lnTo>
                    <a:pt x="0" y="56"/>
                  </a:lnTo>
                  <a:lnTo>
                    <a:pt x="462" y="254"/>
                  </a:lnTo>
                  <a:lnTo>
                    <a:pt x="462" y="198"/>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29" name="Freeform 236"/>
            <p:cNvSpPr/>
            <p:nvPr/>
          </p:nvSpPr>
          <p:spPr bwMode="auto">
            <a:xfrm>
              <a:off x="8267701" y="4484688"/>
              <a:ext cx="733425" cy="425450"/>
            </a:xfrm>
            <a:custGeom>
              <a:avLst/>
              <a:gdLst>
                <a:gd name="T0" fmla="*/ 733425 w 462"/>
                <a:gd name="T1" fmla="*/ 336550 h 268"/>
                <a:gd name="T2" fmla="*/ 0 w 462"/>
                <a:gd name="T3" fmla="*/ 0 h 268"/>
                <a:gd name="T4" fmla="*/ 0 w 462"/>
                <a:gd name="T5" fmla="*/ 111125 h 268"/>
                <a:gd name="T6" fmla="*/ 733425 w 462"/>
                <a:gd name="T7" fmla="*/ 425450 h 268"/>
                <a:gd name="T8" fmla="*/ 733425 w 462"/>
                <a:gd name="T9" fmla="*/ 336550 h 2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68">
                  <a:moveTo>
                    <a:pt x="462" y="212"/>
                  </a:moveTo>
                  <a:lnTo>
                    <a:pt x="0" y="0"/>
                  </a:lnTo>
                  <a:lnTo>
                    <a:pt x="0" y="70"/>
                  </a:lnTo>
                  <a:lnTo>
                    <a:pt x="462" y="268"/>
                  </a:lnTo>
                  <a:lnTo>
                    <a:pt x="462" y="212"/>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30" name="Freeform 237"/>
            <p:cNvSpPr/>
            <p:nvPr/>
          </p:nvSpPr>
          <p:spPr bwMode="auto">
            <a:xfrm>
              <a:off x="8267701" y="4730750"/>
              <a:ext cx="733425" cy="404813"/>
            </a:xfrm>
            <a:custGeom>
              <a:avLst/>
              <a:gdLst>
                <a:gd name="T0" fmla="*/ 733425 w 462"/>
                <a:gd name="T1" fmla="*/ 314325 h 255"/>
                <a:gd name="T2" fmla="*/ 0 w 462"/>
                <a:gd name="T3" fmla="*/ 0 h 255"/>
                <a:gd name="T4" fmla="*/ 0 w 462"/>
                <a:gd name="T5" fmla="*/ 68263 h 255"/>
                <a:gd name="T6" fmla="*/ 733425 w 462"/>
                <a:gd name="T7" fmla="*/ 404813 h 255"/>
                <a:gd name="T8" fmla="*/ 733425 w 462"/>
                <a:gd name="T9" fmla="*/ 314325 h 2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2" h="255">
                  <a:moveTo>
                    <a:pt x="462" y="198"/>
                  </a:moveTo>
                  <a:lnTo>
                    <a:pt x="0" y="0"/>
                  </a:lnTo>
                  <a:lnTo>
                    <a:pt x="0" y="43"/>
                  </a:lnTo>
                  <a:lnTo>
                    <a:pt x="462" y="255"/>
                  </a:lnTo>
                  <a:lnTo>
                    <a:pt x="462" y="198"/>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31" name="Freeform 238"/>
            <p:cNvSpPr/>
            <p:nvPr/>
          </p:nvSpPr>
          <p:spPr bwMode="auto">
            <a:xfrm>
              <a:off x="9090026" y="3810000"/>
              <a:ext cx="909638" cy="1504950"/>
            </a:xfrm>
            <a:custGeom>
              <a:avLst/>
              <a:gdLst>
                <a:gd name="T0" fmla="*/ 0 w 573"/>
                <a:gd name="T1" fmla="*/ 404813 h 948"/>
                <a:gd name="T2" fmla="*/ 909638 w 573"/>
                <a:gd name="T3" fmla="*/ 0 h 948"/>
                <a:gd name="T4" fmla="*/ 909638 w 573"/>
                <a:gd name="T5" fmla="*/ 1100138 h 948"/>
                <a:gd name="T6" fmla="*/ 0 w 573"/>
                <a:gd name="T7" fmla="*/ 1504950 h 948"/>
                <a:gd name="T8" fmla="*/ 0 w 573"/>
                <a:gd name="T9" fmla="*/ 404813 h 9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3" h="948">
                  <a:moveTo>
                    <a:pt x="0" y="255"/>
                  </a:moveTo>
                  <a:lnTo>
                    <a:pt x="573" y="0"/>
                  </a:lnTo>
                  <a:lnTo>
                    <a:pt x="573" y="693"/>
                  </a:lnTo>
                  <a:lnTo>
                    <a:pt x="0" y="948"/>
                  </a:lnTo>
                  <a:lnTo>
                    <a:pt x="0" y="255"/>
                  </a:lnTo>
                  <a:close/>
                </a:path>
              </a:pathLst>
            </a:custGeom>
            <a:solidFill>
              <a:srgbClr val="DFDFE1"/>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32" name="Freeform 239"/>
            <p:cNvSpPr/>
            <p:nvPr/>
          </p:nvSpPr>
          <p:spPr bwMode="auto">
            <a:xfrm>
              <a:off x="9178926" y="4484688"/>
              <a:ext cx="754063" cy="425450"/>
            </a:xfrm>
            <a:custGeom>
              <a:avLst/>
              <a:gdLst>
                <a:gd name="T0" fmla="*/ 0 w 475"/>
                <a:gd name="T1" fmla="*/ 336550 h 268"/>
                <a:gd name="T2" fmla="*/ 754063 w 475"/>
                <a:gd name="T3" fmla="*/ 0 h 268"/>
                <a:gd name="T4" fmla="*/ 754063 w 475"/>
                <a:gd name="T5" fmla="*/ 111125 h 268"/>
                <a:gd name="T6" fmla="*/ 0 w 475"/>
                <a:gd name="T7" fmla="*/ 425450 h 268"/>
                <a:gd name="T8" fmla="*/ 0 w 475"/>
                <a:gd name="T9" fmla="*/ 336550 h 2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5" h="268">
                  <a:moveTo>
                    <a:pt x="0" y="212"/>
                  </a:moveTo>
                  <a:lnTo>
                    <a:pt x="475" y="0"/>
                  </a:lnTo>
                  <a:lnTo>
                    <a:pt x="475" y="70"/>
                  </a:lnTo>
                  <a:lnTo>
                    <a:pt x="0" y="268"/>
                  </a:lnTo>
                  <a:lnTo>
                    <a:pt x="0" y="212"/>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33" name="Freeform 240"/>
            <p:cNvSpPr/>
            <p:nvPr/>
          </p:nvSpPr>
          <p:spPr bwMode="auto">
            <a:xfrm>
              <a:off x="9178926" y="4730750"/>
              <a:ext cx="754063" cy="404813"/>
            </a:xfrm>
            <a:custGeom>
              <a:avLst/>
              <a:gdLst>
                <a:gd name="T0" fmla="*/ 0 w 475"/>
                <a:gd name="T1" fmla="*/ 314325 h 255"/>
                <a:gd name="T2" fmla="*/ 754063 w 475"/>
                <a:gd name="T3" fmla="*/ 0 h 255"/>
                <a:gd name="T4" fmla="*/ 754063 w 475"/>
                <a:gd name="T5" fmla="*/ 68263 h 255"/>
                <a:gd name="T6" fmla="*/ 0 w 475"/>
                <a:gd name="T7" fmla="*/ 404813 h 255"/>
                <a:gd name="T8" fmla="*/ 0 w 475"/>
                <a:gd name="T9" fmla="*/ 314325 h 2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5" h="255">
                  <a:moveTo>
                    <a:pt x="0" y="198"/>
                  </a:moveTo>
                  <a:lnTo>
                    <a:pt x="475" y="0"/>
                  </a:lnTo>
                  <a:lnTo>
                    <a:pt x="475" y="43"/>
                  </a:lnTo>
                  <a:lnTo>
                    <a:pt x="0" y="255"/>
                  </a:lnTo>
                  <a:lnTo>
                    <a:pt x="0" y="198"/>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34" name="Freeform 241"/>
            <p:cNvSpPr/>
            <p:nvPr/>
          </p:nvSpPr>
          <p:spPr bwMode="auto">
            <a:xfrm>
              <a:off x="9555163" y="4033838"/>
              <a:ext cx="377825" cy="561975"/>
            </a:xfrm>
            <a:custGeom>
              <a:avLst/>
              <a:gdLst>
                <a:gd name="T0" fmla="*/ 377825 w 238"/>
                <a:gd name="T1" fmla="*/ 0 h 354"/>
                <a:gd name="T2" fmla="*/ 377825 w 238"/>
                <a:gd name="T3" fmla="*/ 404813 h 354"/>
                <a:gd name="T4" fmla="*/ 0 w 238"/>
                <a:gd name="T5" fmla="*/ 561975 h 354"/>
                <a:gd name="T6" fmla="*/ 0 w 238"/>
                <a:gd name="T7" fmla="*/ 180975 h 354"/>
                <a:gd name="T8" fmla="*/ 377825 w 238"/>
                <a:gd name="T9" fmla="*/ 0 h 3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8" h="354">
                  <a:moveTo>
                    <a:pt x="238" y="0"/>
                  </a:moveTo>
                  <a:lnTo>
                    <a:pt x="238" y="255"/>
                  </a:lnTo>
                  <a:lnTo>
                    <a:pt x="0" y="354"/>
                  </a:lnTo>
                  <a:lnTo>
                    <a:pt x="0" y="114"/>
                  </a:lnTo>
                  <a:lnTo>
                    <a:pt x="238"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35" name="Freeform 242"/>
            <p:cNvSpPr/>
            <p:nvPr/>
          </p:nvSpPr>
          <p:spPr bwMode="auto">
            <a:xfrm>
              <a:off x="9178926" y="4214813"/>
              <a:ext cx="331788" cy="246063"/>
            </a:xfrm>
            <a:custGeom>
              <a:avLst/>
              <a:gdLst>
                <a:gd name="T0" fmla="*/ 331788 w 209"/>
                <a:gd name="T1" fmla="*/ 0 h 155"/>
                <a:gd name="T2" fmla="*/ 0 w 209"/>
                <a:gd name="T3" fmla="*/ 157163 h 155"/>
                <a:gd name="T4" fmla="*/ 0 w 209"/>
                <a:gd name="T5" fmla="*/ 246063 h 155"/>
                <a:gd name="T6" fmla="*/ 331788 w 209"/>
                <a:gd name="T7" fmla="*/ 88900 h 155"/>
                <a:gd name="T8" fmla="*/ 331788 w 209"/>
                <a:gd name="T9" fmla="*/ 0 h 1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55">
                  <a:moveTo>
                    <a:pt x="209" y="0"/>
                  </a:moveTo>
                  <a:lnTo>
                    <a:pt x="0" y="99"/>
                  </a:lnTo>
                  <a:lnTo>
                    <a:pt x="0" y="155"/>
                  </a:lnTo>
                  <a:lnTo>
                    <a:pt x="209" y="56"/>
                  </a:lnTo>
                  <a:lnTo>
                    <a:pt x="209"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36" name="Freeform 243"/>
            <p:cNvSpPr/>
            <p:nvPr/>
          </p:nvSpPr>
          <p:spPr bwMode="auto">
            <a:xfrm>
              <a:off x="9178926" y="4371975"/>
              <a:ext cx="331788" cy="223838"/>
            </a:xfrm>
            <a:custGeom>
              <a:avLst/>
              <a:gdLst>
                <a:gd name="T0" fmla="*/ 331788 w 209"/>
                <a:gd name="T1" fmla="*/ 0 h 141"/>
                <a:gd name="T2" fmla="*/ 0 w 209"/>
                <a:gd name="T3" fmla="*/ 157163 h 141"/>
                <a:gd name="T4" fmla="*/ 0 w 209"/>
                <a:gd name="T5" fmla="*/ 223838 h 141"/>
                <a:gd name="T6" fmla="*/ 331788 w 209"/>
                <a:gd name="T7" fmla="*/ 88900 h 141"/>
                <a:gd name="T8" fmla="*/ 331788 w 209"/>
                <a:gd name="T9" fmla="*/ 0 h 1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41">
                  <a:moveTo>
                    <a:pt x="209" y="0"/>
                  </a:moveTo>
                  <a:lnTo>
                    <a:pt x="0" y="99"/>
                  </a:lnTo>
                  <a:lnTo>
                    <a:pt x="0" y="141"/>
                  </a:lnTo>
                  <a:lnTo>
                    <a:pt x="209" y="56"/>
                  </a:lnTo>
                  <a:lnTo>
                    <a:pt x="209"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sp>
          <p:nvSpPr>
            <p:cNvPr id="37" name="Freeform 244"/>
            <p:cNvSpPr/>
            <p:nvPr/>
          </p:nvSpPr>
          <p:spPr bwMode="auto">
            <a:xfrm>
              <a:off x="9178926" y="4529138"/>
              <a:ext cx="331788" cy="223838"/>
            </a:xfrm>
            <a:custGeom>
              <a:avLst/>
              <a:gdLst>
                <a:gd name="T0" fmla="*/ 331788 w 209"/>
                <a:gd name="T1" fmla="*/ 0 h 141"/>
                <a:gd name="T2" fmla="*/ 0 w 209"/>
                <a:gd name="T3" fmla="*/ 134938 h 141"/>
                <a:gd name="T4" fmla="*/ 0 w 209"/>
                <a:gd name="T5" fmla="*/ 223838 h 141"/>
                <a:gd name="T6" fmla="*/ 331788 w 209"/>
                <a:gd name="T7" fmla="*/ 88900 h 141"/>
                <a:gd name="T8" fmla="*/ 331788 w 209"/>
                <a:gd name="T9" fmla="*/ 0 h 1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41">
                  <a:moveTo>
                    <a:pt x="209" y="0"/>
                  </a:moveTo>
                  <a:lnTo>
                    <a:pt x="0" y="85"/>
                  </a:lnTo>
                  <a:lnTo>
                    <a:pt x="0" y="141"/>
                  </a:lnTo>
                  <a:lnTo>
                    <a:pt x="209" y="56"/>
                  </a:lnTo>
                  <a:lnTo>
                    <a:pt x="209" y="0"/>
                  </a:lnTo>
                  <a:close/>
                </a:path>
              </a:pathLst>
            </a:custGeom>
            <a:solidFill>
              <a:srgbClr val="6DBED3"/>
            </a:solidFill>
            <a:ln>
              <a:noFill/>
            </a:ln>
            <a:extLst>
              <a:ext uri="{91240B29-F687-4F45-9708-019B960494DF}">
                <a14:hiddenLine xmlns:a14="http://schemas.microsoft.com/office/drawing/2010/main" xmlns="" w="9525">
                  <a:solidFill>
                    <a:srgbClr val="000000"/>
                  </a:solidFill>
                  <a:round/>
                </a14:hiddenLine>
              </a:ext>
            </a:extLst>
          </p:spPr>
          <p:txBody>
            <a:bodyPr anchor="b"/>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7" y="457200"/>
            <a:ext cx="4165200" cy="1600200"/>
          </a:xfrm>
        </p:spPr>
        <p:txBody>
          <a:bodyPr anchor="t" anchorCtr="0"/>
          <a:lstStyle>
            <a:lvl1pPr>
              <a:defRPr sz="3200"/>
            </a:lvl1pPr>
          </a:lstStyle>
          <a:p>
            <a:r>
              <a:rPr lang="zh-CN" altLang="en-US" dirty="0" smtClean="0"/>
              <a:t>单击此处编辑母版标题样式</a:t>
            </a:r>
            <a:endParaRPr lang="zh-CN" altLang="en-US" dirty="0"/>
          </a:p>
        </p:txBody>
      </p:sp>
      <p:sp>
        <p:nvSpPr>
          <p:cNvPr id="3" name="图片占位符 2"/>
          <p:cNvSpPr>
            <a:spLocks noGrp="1" noChangeAspect="1"/>
          </p:cNvSpPr>
          <p:nvPr>
            <p:ph type="pic" idx="1"/>
          </p:nvPr>
        </p:nvSpPr>
        <p:spPr>
          <a:xfrm>
            <a:off x="5184000"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pPr/>
              <a:t>2017-09-09</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632504" y="365125"/>
            <a:ext cx="721296" cy="5811838"/>
          </a:xfrm>
        </p:spPr>
        <p:txBody>
          <a:bodyPr vert="eaVert">
            <a:normAutofit/>
          </a:bodyPr>
          <a:lstStyle>
            <a:lvl1pPr>
              <a:defRPr sz="3600"/>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838200" y="365125"/>
            <a:ext cx="9650288"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0B3021-1FB4-4DCB-AA47-7675B6C6FEBB}" type="datetimeFigureOut">
              <a:rPr lang="zh-CN" altLang="en-US" smtClean="0"/>
              <a:pPr/>
              <a:t>2017-09-09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C9B3E6-BB51-4667-BC64-904D1D3B55E4}"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C0B3021-1FB4-4DCB-AA47-7675B6C6FEBB}" type="datetimeFigureOut">
              <a:rPr lang="zh-CN" altLang="en-US" smtClean="0"/>
              <a:pPr/>
              <a:t>2017-09-09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EC9B3E6-BB51-4667-BC64-904D1D3B55E4}" type="slidenum">
              <a:rPr lang="zh-CN" altLang="en-US" smtClean="0"/>
              <a:pPr/>
              <a:t>‹#›</a:t>
            </a:fld>
            <a:endParaRPr lang="zh-CN" altLang="en-US"/>
          </a:p>
        </p:txBody>
      </p:sp>
      <p:sp>
        <p:nvSpPr>
          <p:cNvPr id="7" name="内容占位符 6"/>
          <p:cNvSpPr>
            <a:spLocks noGrp="1"/>
          </p:cNvSpPr>
          <p:nvPr>
            <p:ph sz="quarter" idx="13"/>
          </p:nvPr>
        </p:nvSpPr>
        <p:spPr>
          <a:xfrm>
            <a:off x="838200" y="332656"/>
            <a:ext cx="10515600" cy="583264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3409950"/>
            <a:ext cx="9144000" cy="1284288"/>
          </a:xfrm>
        </p:spPr>
        <p:txBody>
          <a:bodyPr anchor="b">
            <a:normAutofit/>
          </a:bodyPr>
          <a:lstStyle>
            <a:lvl1pPr algn="ctr">
              <a:defRPr sz="54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4700588"/>
            <a:ext cx="9144000" cy="5762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normAutofit/>
          </a:bodyPr>
          <a:lstStyle/>
          <a:p>
            <a:fld id="{0D7E23F7-2C2F-4439-8771-CF74DAD7FF0F}" type="datetimeFigureOut">
              <a:rPr lang="zh-CN" altLang="en-US" smtClean="0"/>
              <a:pPr/>
              <a:t>2017-09-09</a:t>
            </a:fld>
            <a:endParaRPr lang="zh-CN" altLang="en-US"/>
          </a:p>
        </p:txBody>
      </p:sp>
      <p:sp>
        <p:nvSpPr>
          <p:cNvPr id="5" name="页脚占位符 4"/>
          <p:cNvSpPr>
            <a:spLocks noGrp="1"/>
          </p:cNvSpPr>
          <p:nvPr>
            <p:ph type="ftr" sz="quarter" idx="11"/>
          </p:nvPr>
        </p:nvSpPr>
        <p:spPr/>
        <p:txBody>
          <a:bodyPr>
            <a:normAutofit/>
          </a:bodyPr>
          <a:lstStyle/>
          <a:p>
            <a:endParaRPr lang="zh-CN" altLang="en-US"/>
          </a:p>
        </p:txBody>
      </p:sp>
      <p:sp>
        <p:nvSpPr>
          <p:cNvPr id="6" name="灯片编号占位符 5"/>
          <p:cNvSpPr>
            <a:spLocks noGrp="1"/>
          </p:cNvSpPr>
          <p:nvPr>
            <p:ph type="sldNum" sz="quarter" idx="12"/>
          </p:nvPr>
        </p:nvSpPr>
        <p:spPr/>
        <p:txBody>
          <a:bodyPr>
            <a:normAutofit/>
          </a:bodyPr>
          <a:lstStyle/>
          <a:p>
            <a:fld id="{6FEBEBC3-80FF-4C66-A06C-028EE844B8FE}"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0D7E23F7-2C2F-4439-8771-CF74DAD7FF0F}" type="datetimeFigureOut">
              <a:rPr lang="zh-CN" altLang="en-US" smtClean="0"/>
              <a:pPr/>
              <a:t>2017-09-09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FEBEBC3-80FF-4C66-A06C-028EE844B8FE}"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962150" y="4095750"/>
            <a:ext cx="8153400" cy="1314450"/>
          </a:xfrm>
        </p:spPr>
        <p:txBody>
          <a:bodyPr anchor="b">
            <a:normAutofit/>
          </a:bodyPr>
          <a:lstStyle>
            <a:lvl1pPr algn="ctr">
              <a:defRPr sz="4800">
                <a:solidFill>
                  <a:schemeClr val="tx1"/>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962150" y="5491956"/>
            <a:ext cx="8153400" cy="636127"/>
          </a:xfrm>
        </p:spPr>
        <p:txBody>
          <a:bodyPr>
            <a:normAutofit/>
          </a:bodyPr>
          <a:lstStyle>
            <a:lvl1pPr marL="0" indent="0" algn="ctr">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normAutofit/>
          </a:bodyPr>
          <a:lstStyle>
            <a:lvl1pPr>
              <a:defRPr>
                <a:solidFill>
                  <a:schemeClr val="tx1"/>
                </a:solidFill>
              </a:defRPr>
            </a:lvl1pPr>
          </a:lstStyle>
          <a:p>
            <a:fld id="{0D7E23F7-2C2F-4439-8771-CF74DAD7FF0F}" type="datetimeFigureOut">
              <a:rPr lang="zh-CN" altLang="en-US" smtClean="0"/>
              <a:pPr/>
              <a:t>2017-09-09</a:t>
            </a:fld>
            <a:endParaRPr lang="zh-CN" altLang="en-US"/>
          </a:p>
        </p:txBody>
      </p:sp>
      <p:sp>
        <p:nvSpPr>
          <p:cNvPr id="5" name="页脚占位符 4"/>
          <p:cNvSpPr>
            <a:spLocks noGrp="1"/>
          </p:cNvSpPr>
          <p:nvPr>
            <p:ph type="ftr" sz="quarter" idx="11"/>
          </p:nvPr>
        </p:nvSpPr>
        <p:spPr/>
        <p:txBody>
          <a:bodyPr>
            <a:normAutofit/>
          </a:bodyPr>
          <a:lstStyle>
            <a:lvl1pPr>
              <a:defRPr>
                <a:solidFill>
                  <a:schemeClr val="tx1"/>
                </a:solidFill>
              </a:defRPr>
            </a:lvl1pPr>
          </a:lstStyle>
          <a:p>
            <a:endParaRPr lang="zh-CN" altLang="en-US"/>
          </a:p>
        </p:txBody>
      </p:sp>
      <p:sp>
        <p:nvSpPr>
          <p:cNvPr id="6" name="灯片编号占位符 5"/>
          <p:cNvSpPr>
            <a:spLocks noGrp="1"/>
          </p:cNvSpPr>
          <p:nvPr>
            <p:ph type="sldNum" sz="quarter" idx="12"/>
          </p:nvPr>
        </p:nvSpPr>
        <p:spPr/>
        <p:txBody>
          <a:bodyPr>
            <a:normAutofit/>
          </a:bodyPr>
          <a:lstStyle>
            <a:lvl1pPr>
              <a:defRPr>
                <a:solidFill>
                  <a:schemeClr val="tx1"/>
                </a:solidFill>
              </a:defRPr>
            </a:lvl1pPr>
          </a:lstStyle>
          <a:p>
            <a:fld id="{6FEBEBC3-80FF-4C66-A06C-028EE844B8FE}"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838200" y="1825625"/>
            <a:ext cx="5181600" cy="4351338"/>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D7E23F7-2C2F-4439-8771-CF74DAD7FF0F}" type="datetimeFigureOut">
              <a:rPr lang="zh-CN" altLang="en-US" smtClean="0"/>
              <a:pPr/>
              <a:t>2017-09-09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FEBEBC3-80FF-4C66-A06C-028EE844B8FE}" type="slidenum">
              <a:rPr lang="zh-CN" altLang="en-US" smtClean="0"/>
              <a:pPr/>
              <a:t>‹#›</a:t>
            </a:fld>
            <a:endParaRPr lang="zh-CN" altLang="en-US"/>
          </a:p>
        </p:txBody>
      </p:sp>
      <p:sp>
        <p:nvSpPr>
          <p:cNvPr id="8" name="标题 7"/>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9788" y="1777415"/>
            <a:ext cx="5157787" cy="823912"/>
          </a:xfrm>
        </p:spPr>
        <p:txBody>
          <a:bodyPr anchor="b">
            <a:norm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601327"/>
            <a:ext cx="5157787" cy="3684588"/>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72200" y="1777415"/>
            <a:ext cx="5183188" cy="823912"/>
          </a:xfrm>
        </p:spPr>
        <p:txBody>
          <a:bodyPr anchor="b">
            <a:norm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601327"/>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D7E23F7-2C2F-4439-8771-CF74DAD7FF0F}" type="datetimeFigureOut">
              <a:rPr lang="zh-CN" altLang="en-US" smtClean="0"/>
              <a:pPr/>
              <a:t>2017-09-09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FEBEBC3-80FF-4C66-A06C-028EE844B8FE}" type="slidenum">
              <a:rPr lang="zh-CN" altLang="en-US" smtClean="0"/>
              <a:pPr/>
              <a:t>‹#›</a:t>
            </a:fld>
            <a:endParaRPr lang="zh-CN" altLang="en-US"/>
          </a:p>
        </p:txBody>
      </p:sp>
      <p:sp>
        <p:nvSpPr>
          <p:cNvPr id="10" name="标题 9"/>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522800" y="3409200"/>
            <a:ext cx="9144000" cy="1504800"/>
          </a:xfrm>
        </p:spPr>
        <p:txBody>
          <a:bodyPr anchor="b" anchorCtr="0">
            <a:normAutofit/>
          </a:bodyPr>
          <a:lstStyle>
            <a:lvl1pPr algn="ctr">
              <a:defRPr sz="7200"/>
            </a:lvl1pPr>
          </a:lstStyle>
          <a:p>
            <a:r>
              <a:rPr lang="zh-CN" altLang="en-US" dirty="0" smtClean="0"/>
              <a:t>编辑标题</a:t>
            </a:r>
            <a:endParaRPr lang="zh-CN" altLang="en-US" dirty="0"/>
          </a:p>
        </p:txBody>
      </p:sp>
      <p:sp>
        <p:nvSpPr>
          <p:cNvPr id="3" name="日期占位符 2"/>
          <p:cNvSpPr>
            <a:spLocks noGrp="1"/>
          </p:cNvSpPr>
          <p:nvPr>
            <p:ph type="dt" sz="half" idx="10"/>
          </p:nvPr>
        </p:nvSpPr>
        <p:spPr/>
        <p:txBody>
          <a:bodyPr>
            <a:normAutofit/>
          </a:bodyPr>
          <a:lstStyle/>
          <a:p>
            <a:fld id="{0D7E23F7-2C2F-4439-8771-CF74DAD7FF0F}" type="datetimeFigureOut">
              <a:rPr lang="zh-CN" altLang="en-US" smtClean="0"/>
              <a:pPr/>
              <a:t>2017-09-09</a:t>
            </a:fld>
            <a:endParaRPr lang="zh-CN" altLang="en-US"/>
          </a:p>
        </p:txBody>
      </p:sp>
      <p:sp>
        <p:nvSpPr>
          <p:cNvPr id="4" name="页脚占位符 3"/>
          <p:cNvSpPr>
            <a:spLocks noGrp="1"/>
          </p:cNvSpPr>
          <p:nvPr>
            <p:ph type="ftr" sz="quarter" idx="11"/>
          </p:nvPr>
        </p:nvSpPr>
        <p:spPr/>
        <p:txBody>
          <a:bodyPr>
            <a:normAutofit/>
          </a:bodyPr>
          <a:lstStyle/>
          <a:p>
            <a:endParaRPr lang="zh-CN" altLang="en-US"/>
          </a:p>
        </p:txBody>
      </p:sp>
      <p:sp>
        <p:nvSpPr>
          <p:cNvPr id="5" name="灯片编号占位符 4"/>
          <p:cNvSpPr>
            <a:spLocks noGrp="1"/>
          </p:cNvSpPr>
          <p:nvPr>
            <p:ph type="sldNum" sz="quarter" idx="12"/>
          </p:nvPr>
        </p:nvSpPr>
        <p:spPr/>
        <p:txBody>
          <a:bodyPr>
            <a:normAutofit/>
          </a:bodyPr>
          <a:lstStyle/>
          <a:p>
            <a:fld id="{6FEBEBC3-80FF-4C66-A06C-028EE844B8FE}"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D7E23F7-2C2F-4439-8771-CF74DAD7FF0F}" type="datetimeFigureOut">
              <a:rPr lang="zh-CN" altLang="en-US" smtClean="0"/>
              <a:pPr/>
              <a:t>2017-09-09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FEBEBC3-80FF-4C66-A06C-028EE844B8FE}"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7" y="457200"/>
            <a:ext cx="4165200" cy="1600200"/>
          </a:xfrm>
        </p:spPr>
        <p:txBody>
          <a:bodyPr anchor="t" anchorCtr="0"/>
          <a:lstStyle>
            <a:lvl1pPr>
              <a:defRPr sz="3200"/>
            </a:lvl1pPr>
          </a:lstStyle>
          <a:p>
            <a:r>
              <a:rPr lang="zh-CN" altLang="en-US" dirty="0" smtClean="0"/>
              <a:t>单击此处编辑母版标题样式</a:t>
            </a:r>
            <a:endParaRPr lang="zh-CN" altLang="en-US" dirty="0"/>
          </a:p>
        </p:txBody>
      </p:sp>
      <p:sp>
        <p:nvSpPr>
          <p:cNvPr id="3" name="图片占位符 2"/>
          <p:cNvSpPr>
            <a:spLocks noGrp="1" noChangeAspect="1"/>
          </p:cNvSpPr>
          <p:nvPr>
            <p:ph type="pic" idx="1"/>
          </p:nvPr>
        </p:nvSpPr>
        <p:spPr>
          <a:xfrm>
            <a:off x="5184000"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pPr/>
              <a:t>2017-09-09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BC47A4-756D-490B-A52F-7D9E2C9FC05F}"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685421" y="365125"/>
            <a:ext cx="1668379" cy="5811838"/>
          </a:xfrm>
        </p:spPr>
        <p:txBody>
          <a:bodyPr vert="eaVert">
            <a:normAutofit/>
          </a:bodyPr>
          <a:lstStyle>
            <a:lvl1pPr>
              <a:defRPr sz="4400"/>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8634046" cy="5811838"/>
          </a:xfr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0D7E23F7-2C2F-4439-8771-CF74DAD7FF0F}" type="datetimeFigureOut">
              <a:rPr lang="zh-CN" altLang="en-US" smtClean="0"/>
              <a:pPr/>
              <a:t>2017-09-09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FEBEBC3-80FF-4C66-A06C-028EE844B8FE}"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9EFD9D74-47D9-4702-A33C-335B63B48DBF}" type="datetimeFigureOut">
              <a:rPr lang="zh-CN" altLang="en-US" smtClean="0"/>
              <a:pPr/>
              <a:t>2017-09-09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ABC47A4-756D-490B-A52F-7D9E2C9FC05F}" type="slidenum">
              <a:rPr lang="zh-CN" altLang="en-US" smtClean="0"/>
              <a:pPr/>
              <a:t>‹#›</a:t>
            </a:fld>
            <a:endParaRPr lang="zh-CN" altLang="en-US"/>
          </a:p>
        </p:txBody>
      </p:sp>
      <p:sp>
        <p:nvSpPr>
          <p:cNvPr id="7" name="内容占位符 6"/>
          <p:cNvSpPr>
            <a:spLocks noGrp="1"/>
          </p:cNvSpPr>
          <p:nvPr>
            <p:ph sz="quarter" idx="13"/>
          </p:nvPr>
        </p:nvSpPr>
        <p:spPr>
          <a:xfrm>
            <a:off x="838200" y="529067"/>
            <a:ext cx="10515600" cy="5575095"/>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ags" Target="../tags/tag5.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ags" Target="../tags/tag4.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ECDB4"/>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4C0B3021-1FB4-4DCB-AA47-7675B6C6FEBB}" type="datetimeFigureOut">
              <a:rPr lang="zh-CN" altLang="en-US" smtClean="0"/>
              <a:pPr/>
              <a:t>2017-09-09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6EC9B3E6-BB51-4667-BC64-904D1D3B55E4}" type="slidenum">
              <a:rPr lang="zh-CN" altLang="en-US" smtClean="0"/>
              <a:pPr/>
              <a:t>‹#›</a:t>
            </a:fld>
            <a:endParaRPr lang="zh-CN" altLang="en-US"/>
          </a:p>
        </p:txBody>
      </p:sp>
      <p:sp>
        <p:nvSpPr>
          <p:cNvPr id="7" name="KSO_TEMPLATE" hidden="1"/>
          <p:cNvSpPr/>
          <p:nvPr>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FFFFF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1809750" y="320675"/>
            <a:ext cx="520065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custDataLst>
              <p:tags r:id="rId13"/>
            </p:custDataLst>
          </p:nvPr>
        </p:nvSpPr>
        <p:spPr>
          <a:xfrm>
            <a:off x="1809750" y="1825625"/>
            <a:ext cx="954405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solidFill>
              </a:defRPr>
            </a:lvl1pPr>
          </a:lstStyle>
          <a:p>
            <a:fld id="{0D7E23F7-2C2F-4439-8771-CF74DAD7FF0F}" type="datetimeFigureOut">
              <a:rPr lang="zh-CN" altLang="en-US" smtClean="0"/>
              <a:pPr/>
              <a:t>2017-09-09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solidFill>
              </a:defRPr>
            </a:lvl1pPr>
          </a:lstStyle>
          <a:p>
            <a:fld id="{6FEBEBC3-80FF-4C66-A06C-028EE844B8F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just"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just"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just"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just"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tags" Target="../tags/tag33.xml"/><Relationship Id="rId3" Type="http://schemas.openxmlformats.org/officeDocument/2006/relationships/tags" Target="../tags/tag10.xml"/><Relationship Id="rId21" Type="http://schemas.openxmlformats.org/officeDocument/2006/relationships/tags" Target="../tags/tag28.xml"/><Relationship Id="rId34" Type="http://schemas.openxmlformats.org/officeDocument/2006/relationships/tags" Target="../tags/tag41.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tags" Target="../tags/tag32.xml"/><Relationship Id="rId33" Type="http://schemas.openxmlformats.org/officeDocument/2006/relationships/tags" Target="../tags/tag40.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29" Type="http://schemas.openxmlformats.org/officeDocument/2006/relationships/tags" Target="../tags/tag36.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tags" Target="../tags/tag31.xml"/><Relationship Id="rId32" Type="http://schemas.openxmlformats.org/officeDocument/2006/relationships/tags" Target="../tags/tag39.xml"/><Relationship Id="rId37" Type="http://schemas.openxmlformats.org/officeDocument/2006/relationships/slideLayout" Target="../slideLayouts/slideLayout7.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tags" Target="../tags/tag30.xml"/><Relationship Id="rId28" Type="http://schemas.openxmlformats.org/officeDocument/2006/relationships/tags" Target="../tags/tag35.xml"/><Relationship Id="rId36" Type="http://schemas.openxmlformats.org/officeDocument/2006/relationships/tags" Target="../tags/tag43.xml"/><Relationship Id="rId10" Type="http://schemas.openxmlformats.org/officeDocument/2006/relationships/tags" Target="../tags/tag17.xml"/><Relationship Id="rId19" Type="http://schemas.openxmlformats.org/officeDocument/2006/relationships/tags" Target="../tags/tag26.xml"/><Relationship Id="rId31" Type="http://schemas.openxmlformats.org/officeDocument/2006/relationships/tags" Target="../tags/tag38.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tags" Target="../tags/tag34.xml"/><Relationship Id="rId30" Type="http://schemas.openxmlformats.org/officeDocument/2006/relationships/tags" Target="../tags/tag37.xml"/><Relationship Id="rId35" Type="http://schemas.openxmlformats.org/officeDocument/2006/relationships/tags" Target="../tags/tag4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5.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46.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tags" Target="../tags/tag54.xml"/><Relationship Id="rId13" Type="http://schemas.openxmlformats.org/officeDocument/2006/relationships/tags" Target="../tags/tag59.xml"/><Relationship Id="rId18" Type="http://schemas.openxmlformats.org/officeDocument/2006/relationships/tags" Target="../tags/tag64.xml"/><Relationship Id="rId3" Type="http://schemas.openxmlformats.org/officeDocument/2006/relationships/tags" Target="../tags/tag49.xml"/><Relationship Id="rId21" Type="http://schemas.openxmlformats.org/officeDocument/2006/relationships/notesSlide" Target="../notesSlides/notesSlide1.xml"/><Relationship Id="rId7" Type="http://schemas.openxmlformats.org/officeDocument/2006/relationships/tags" Target="../tags/tag53.xml"/><Relationship Id="rId12" Type="http://schemas.openxmlformats.org/officeDocument/2006/relationships/tags" Target="../tags/tag58.xml"/><Relationship Id="rId17" Type="http://schemas.openxmlformats.org/officeDocument/2006/relationships/tags" Target="../tags/tag63.xml"/><Relationship Id="rId2" Type="http://schemas.openxmlformats.org/officeDocument/2006/relationships/tags" Target="../tags/tag48.xml"/><Relationship Id="rId16" Type="http://schemas.openxmlformats.org/officeDocument/2006/relationships/tags" Target="../tags/tag62.xml"/><Relationship Id="rId20" Type="http://schemas.openxmlformats.org/officeDocument/2006/relationships/slideLayout" Target="../slideLayouts/slideLayout12.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tags" Target="../tags/tag57.xml"/><Relationship Id="rId5" Type="http://schemas.openxmlformats.org/officeDocument/2006/relationships/tags" Target="../tags/tag51.xml"/><Relationship Id="rId15" Type="http://schemas.openxmlformats.org/officeDocument/2006/relationships/tags" Target="../tags/tag61.xml"/><Relationship Id="rId10" Type="http://schemas.openxmlformats.org/officeDocument/2006/relationships/tags" Target="../tags/tag56.xml"/><Relationship Id="rId19" Type="http://schemas.openxmlformats.org/officeDocument/2006/relationships/tags" Target="../tags/tag65.xml"/><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tags" Target="../tags/tag6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6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tags" Target="../tags/tag6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ags" Target="../tags/tag69.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70.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tags" Target="../tags/tag7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75.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tags" Target="../tags/tag76.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77.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5880" y="809625"/>
            <a:ext cx="8537575" cy="2387600"/>
          </a:xfrm>
        </p:spPr>
        <p:txBody>
          <a:bodyPr/>
          <a:lstStyle/>
          <a:p>
            <a:r>
              <a:rPr lang="zh-CN" altLang="en-US">
                <a:solidFill>
                  <a:schemeClr val="bg1"/>
                </a:solidFill>
                <a:effectLst>
                  <a:outerShdw blurRad="38100" dist="19050" dir="2700000" algn="tl" rotWithShape="0">
                    <a:schemeClr val="dk1">
                      <a:alpha val="40000"/>
                    </a:schemeClr>
                  </a:outerShdw>
                </a:effectLst>
                <a:uFillTx/>
              </a:rPr>
              <a:t>成都巨源光电科技有限公司</a:t>
            </a:r>
          </a:p>
        </p:txBody>
      </p:sp>
      <p:sp>
        <p:nvSpPr>
          <p:cNvPr id="3" name="副标题 2"/>
          <p:cNvSpPr>
            <a:spLocks noGrp="1"/>
          </p:cNvSpPr>
          <p:nvPr>
            <p:ph type="subTitle" idx="1"/>
          </p:nvPr>
        </p:nvSpPr>
        <p:spPr>
          <a:xfrm>
            <a:off x="484505" y="3602038"/>
            <a:ext cx="5040000" cy="1051098"/>
          </a:xfrm>
        </p:spPr>
        <p:txBody>
          <a:bodyPr>
            <a:scene3d>
              <a:camera prst="orthographicFront"/>
              <a:lightRig rig="threePt" dir="t"/>
            </a:scene3d>
          </a:bodyPr>
          <a:lstStyle/>
          <a:p>
            <a:r>
              <a:rPr lang="zh-CN" altLang="en-US">
                <a:solidFill>
                  <a:schemeClr val="bg1"/>
                </a:solidFill>
                <a:effectLst>
                  <a:outerShdw blurRad="38100" dist="19050" dir="2700000" algn="tl" rotWithShape="0">
                    <a:schemeClr val="dk1">
                      <a:alpha val="40000"/>
                    </a:schemeClr>
                  </a:outerShdw>
                </a:effectLst>
                <a:uFillTx/>
              </a:rPr>
              <a:t>微波无极紫外灯废气处理设备介绍</a:t>
            </a:r>
          </a:p>
        </p:txBody>
      </p:sp>
      <p:sp>
        <p:nvSpPr>
          <p:cNvPr id="4" name="文本框 3"/>
          <p:cNvSpPr txBox="1"/>
          <p:nvPr/>
        </p:nvSpPr>
        <p:spPr>
          <a:xfrm>
            <a:off x="55880" y="287655"/>
            <a:ext cx="3273425" cy="521970"/>
          </a:xfrm>
          <a:prstGeom prst="rect">
            <a:avLst/>
          </a:prstGeom>
          <a:noFill/>
        </p:spPr>
        <p:txBody>
          <a:bodyPr wrap="square" rtlCol="0">
            <a:spAutoFit/>
          </a:bodyPr>
          <a:lstStyle/>
          <a:p>
            <a:r>
              <a:rPr lang="zh-CN" altLang="en-US" sz="2800">
                <a:solidFill>
                  <a:schemeClr val="bg1"/>
                </a:solidFill>
              </a:rPr>
              <a:t>特种光源专家</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公司简介</a:t>
            </a:r>
          </a:p>
        </p:txBody>
      </p:sp>
      <p:sp>
        <p:nvSpPr>
          <p:cNvPr id="3" name="内容占位符 2"/>
          <p:cNvSpPr>
            <a:spLocks noGrp="1"/>
          </p:cNvSpPr>
          <p:nvPr>
            <p:ph idx="1"/>
          </p:nvPr>
        </p:nvSpPr>
        <p:spPr/>
        <p:txBody>
          <a:bodyPr/>
          <a:lstStyle/>
          <a:p>
            <a:r>
              <a:rPr lang="zh-CN" altLang="en-US"/>
              <a:t>成都市巨源光电科技有限公司是专门从事研发和销售各种高强度气体放电灯的专业公司，产品包括各种微波无极紫外灯，紫外光催化、光降解应用，废气处理、废水处理设备，光清洗设备，投影用灯芯、医疗紫外线汞灯、管型球型氙灯、碘镓灯、UV灯等。</a:t>
            </a:r>
          </a:p>
          <a:p>
            <a:r>
              <a:rPr lang="zh-CN" altLang="en-US"/>
              <a:t>公司总负责人兼总工程师毕业于复旦大学电光源系，从事气体放电灯等灯种的第一线工艺研究近三十年，在全国光源生产行业有很高的声望，并为《超高压球型氙灯国家标准》（GB 15041）的起草人之一。</a:t>
            </a:r>
          </a:p>
          <a:p>
            <a:r>
              <a:rPr lang="zh-CN" altLang="en-US"/>
              <a:t>公司一直秉承诚信、务实、勤奋、创新的经营理念，持之以恒地进行产品研发，永无止境地追求质量最优。</a:t>
            </a:r>
          </a:p>
          <a:p>
            <a:r>
              <a:rPr lang="zh-CN" altLang="en-US"/>
              <a:t>我们愿与您真诚合作，共创光源界美好的未来！</a:t>
            </a:r>
          </a:p>
          <a:p>
            <a:endParaRPr lang="zh-CN" altLang="en-US"/>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custDataLst>
              <p:tags r:id="rId2"/>
            </p:custDataLst>
          </p:nvPr>
        </p:nvCxnSpPr>
        <p:spPr>
          <a:xfrm>
            <a:off x="437383" y="819487"/>
            <a:ext cx="5185806" cy="0"/>
          </a:xfrm>
          <a:prstGeom prst="line">
            <a:avLst/>
          </a:prstGeom>
          <a:ln w="12700">
            <a:solidFill>
              <a:srgbClr val="C0C0C0"/>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custDataLst>
              <p:tags r:id="rId3"/>
            </p:custDataLst>
          </p:nvPr>
        </p:nvGrpSpPr>
        <p:grpSpPr>
          <a:xfrm>
            <a:off x="706486" y="940490"/>
            <a:ext cx="4698406" cy="457840"/>
            <a:chOff x="1652592" y="2485780"/>
            <a:chExt cx="4859852" cy="494172"/>
          </a:xfrm>
        </p:grpSpPr>
        <p:sp>
          <p:nvSpPr>
            <p:cNvPr id="16" name="Rectangle 11"/>
            <p:cNvSpPr>
              <a:spLocks noChangeArrowheads="1"/>
            </p:cNvSpPr>
            <p:nvPr>
              <p:custDataLst>
                <p:tags r:id="rId35"/>
              </p:custDataLst>
            </p:nvPr>
          </p:nvSpPr>
          <p:spPr bwMode="gray">
            <a:xfrm>
              <a:off x="2316622" y="2579569"/>
              <a:ext cx="4195822" cy="400110"/>
            </a:xfrm>
            <a:prstGeom prst="rect">
              <a:avLst/>
            </a:prstGeom>
            <a:noFill/>
            <a:ln>
              <a:noFill/>
            </a:ln>
          </p:spPr>
          <p:txBody>
            <a:bodyPr wrap="square" lIns="0" rIns="0" anchor="ctr" anchorCtr="0">
              <a:normAutofit fontScale="80000" lnSpcReduction="10000"/>
            </a:bodyPr>
            <a:lstStyle/>
            <a:p>
              <a:r>
                <a:rPr lang="zh-CN" altLang="en-US" sz="2400" dirty="0">
                  <a:solidFill>
                    <a:schemeClr val="accent1">
                      <a:lumMod val="75000"/>
                    </a:schemeClr>
                  </a:solidFill>
                  <a:latin typeface="+mj-lt"/>
                  <a:ea typeface="+mj-ea"/>
                  <a:cs typeface="+mj-cs"/>
                </a:rPr>
                <a:t>微波无极紫外灯废气处理设备规格</a:t>
              </a:r>
            </a:p>
          </p:txBody>
        </p:sp>
        <p:sp>
          <p:nvSpPr>
            <p:cNvPr id="51" name="任意多边形 50"/>
            <p:cNvSpPr/>
            <p:nvPr>
              <p:custDataLst>
                <p:tags r:id="rId36"/>
              </p:custDataLst>
            </p:nvPr>
          </p:nvSpPr>
          <p:spPr>
            <a:xfrm>
              <a:off x="1652592" y="2485780"/>
              <a:ext cx="638567" cy="494172"/>
            </a:xfrm>
            <a:custGeom>
              <a:avLst/>
              <a:gdLst>
                <a:gd name="connsiteX0" fmla="*/ 251680 w 638591"/>
                <a:gd name="connsiteY0" fmla="*/ 1 h 773823"/>
                <a:gd name="connsiteX1" fmla="*/ 638591 w 638591"/>
                <a:gd name="connsiteY1" fmla="*/ 386912 h 773823"/>
                <a:gd name="connsiteX2" fmla="*/ 251680 w 638591"/>
                <a:gd name="connsiteY2" fmla="*/ 773822 h 773823"/>
                <a:gd name="connsiteX3" fmla="*/ 0 w 638591"/>
                <a:gd name="connsiteY3" fmla="*/ 0 h 773823"/>
                <a:gd name="connsiteX4" fmla="*/ 251679 w 638591"/>
                <a:gd name="connsiteY4" fmla="*/ 0 h 773823"/>
                <a:gd name="connsiteX5" fmla="*/ 251679 w 638591"/>
                <a:gd name="connsiteY5" fmla="*/ 773823 h 773823"/>
                <a:gd name="connsiteX6" fmla="*/ 0 w 638591"/>
                <a:gd name="connsiteY6" fmla="*/ 773823 h 77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591" h="773823">
                  <a:moveTo>
                    <a:pt x="251680" y="1"/>
                  </a:moveTo>
                  <a:lnTo>
                    <a:pt x="638591" y="386912"/>
                  </a:lnTo>
                  <a:lnTo>
                    <a:pt x="251680" y="773822"/>
                  </a:lnTo>
                  <a:close/>
                  <a:moveTo>
                    <a:pt x="0" y="0"/>
                  </a:moveTo>
                  <a:lnTo>
                    <a:pt x="251679" y="0"/>
                  </a:lnTo>
                  <a:lnTo>
                    <a:pt x="251679" y="773823"/>
                  </a:lnTo>
                  <a:lnTo>
                    <a:pt x="0" y="773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4000" bIns="0" rtlCol="0" anchor="ctr">
              <a:normAutofit/>
            </a:bodyPr>
            <a:lstStyle/>
            <a:p>
              <a:pPr algn="ctr"/>
              <a:r>
                <a:rPr lang="en-US" altLang="zh-CN" sz="2000" dirty="0">
                  <a:solidFill>
                    <a:schemeClr val="bg1"/>
                  </a:solidFill>
                </a:rPr>
                <a:t>01</a:t>
              </a:r>
              <a:endParaRPr lang="zh-CN" altLang="en-US" sz="2000" dirty="0">
                <a:solidFill>
                  <a:schemeClr val="bg1"/>
                </a:solidFill>
              </a:endParaRPr>
            </a:p>
          </p:txBody>
        </p:sp>
      </p:grpSp>
      <p:grpSp>
        <p:nvGrpSpPr>
          <p:cNvPr id="56" name="组合 55"/>
          <p:cNvGrpSpPr/>
          <p:nvPr>
            <p:custDataLst>
              <p:tags r:id="rId4"/>
            </p:custDataLst>
          </p:nvPr>
        </p:nvGrpSpPr>
        <p:grpSpPr>
          <a:xfrm>
            <a:off x="706486" y="1611696"/>
            <a:ext cx="4620795" cy="436784"/>
            <a:chOff x="1652592" y="3210250"/>
            <a:chExt cx="4779574" cy="471445"/>
          </a:xfrm>
        </p:grpSpPr>
        <p:sp>
          <p:nvSpPr>
            <p:cNvPr id="19" name="Rectangle 11"/>
            <p:cNvSpPr>
              <a:spLocks noChangeArrowheads="1"/>
            </p:cNvSpPr>
            <p:nvPr>
              <p:custDataLst>
                <p:tags r:id="rId33"/>
              </p:custDataLst>
            </p:nvPr>
          </p:nvSpPr>
          <p:spPr bwMode="gray">
            <a:xfrm>
              <a:off x="2236344" y="3281585"/>
              <a:ext cx="4195822" cy="400110"/>
            </a:xfrm>
            <a:prstGeom prst="rect">
              <a:avLst/>
            </a:prstGeom>
            <a:noFill/>
            <a:ln>
              <a:noFill/>
            </a:ln>
          </p:spPr>
          <p:txBody>
            <a:bodyPr wrap="square" lIns="0" rIns="0" anchor="ctr" anchorCtr="0">
              <a:normAutofit fontScale="80000" lnSpcReduction="10000"/>
            </a:bodyPr>
            <a:lstStyle/>
            <a:p>
              <a:r>
                <a:rPr lang="en-US" altLang="zh-CN" sz="2400" dirty="0">
                  <a:solidFill>
                    <a:schemeClr val="accent1">
                      <a:lumMod val="75000"/>
                    </a:schemeClr>
                  </a:solidFill>
                  <a:latin typeface="+mj-lt"/>
                  <a:ea typeface="+mj-ea"/>
                  <a:cs typeface="+mj-cs"/>
                </a:rPr>
                <a:t> </a:t>
              </a:r>
              <a:r>
                <a:rPr lang="zh-CN" altLang="en-US" sz="2400" dirty="0">
                  <a:solidFill>
                    <a:schemeClr val="accent1">
                      <a:lumMod val="75000"/>
                    </a:schemeClr>
                  </a:solidFill>
                  <a:latin typeface="+mj-lt"/>
                  <a:ea typeface="+mj-ea"/>
                  <a:cs typeface="+mj-cs"/>
                </a:rPr>
                <a:t>微波无极紫外灯废气处理设备构成部件</a:t>
              </a:r>
            </a:p>
          </p:txBody>
        </p:sp>
        <p:sp>
          <p:nvSpPr>
            <p:cNvPr id="52" name="任意多边形 51"/>
            <p:cNvSpPr/>
            <p:nvPr>
              <p:custDataLst>
                <p:tags r:id="rId34"/>
              </p:custDataLst>
            </p:nvPr>
          </p:nvSpPr>
          <p:spPr>
            <a:xfrm>
              <a:off x="1652592" y="3210250"/>
              <a:ext cx="638567" cy="471172"/>
            </a:xfrm>
            <a:custGeom>
              <a:avLst/>
              <a:gdLst>
                <a:gd name="connsiteX0" fmla="*/ 251680 w 638591"/>
                <a:gd name="connsiteY0" fmla="*/ 1 h 773823"/>
                <a:gd name="connsiteX1" fmla="*/ 638591 w 638591"/>
                <a:gd name="connsiteY1" fmla="*/ 386913 h 773823"/>
                <a:gd name="connsiteX2" fmla="*/ 251680 w 638591"/>
                <a:gd name="connsiteY2" fmla="*/ 773822 h 773823"/>
                <a:gd name="connsiteX3" fmla="*/ 0 w 638591"/>
                <a:gd name="connsiteY3" fmla="*/ 0 h 773823"/>
                <a:gd name="connsiteX4" fmla="*/ 251679 w 638591"/>
                <a:gd name="connsiteY4" fmla="*/ 0 h 773823"/>
                <a:gd name="connsiteX5" fmla="*/ 251679 w 638591"/>
                <a:gd name="connsiteY5" fmla="*/ 773823 h 773823"/>
                <a:gd name="connsiteX6" fmla="*/ 0 w 638591"/>
                <a:gd name="connsiteY6" fmla="*/ 773823 h 77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591" h="773823">
                  <a:moveTo>
                    <a:pt x="251680" y="1"/>
                  </a:moveTo>
                  <a:lnTo>
                    <a:pt x="638591" y="386913"/>
                  </a:lnTo>
                  <a:lnTo>
                    <a:pt x="251680" y="773822"/>
                  </a:lnTo>
                  <a:close/>
                  <a:moveTo>
                    <a:pt x="0" y="0"/>
                  </a:moveTo>
                  <a:lnTo>
                    <a:pt x="251679" y="0"/>
                  </a:lnTo>
                  <a:lnTo>
                    <a:pt x="251679" y="773823"/>
                  </a:lnTo>
                  <a:lnTo>
                    <a:pt x="0" y="773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4000" bIns="0" rtlCol="0" anchor="ctr">
              <a:normAutofit/>
            </a:bodyPr>
            <a:lstStyle/>
            <a:p>
              <a:pPr algn="ctr"/>
              <a:r>
                <a:rPr lang="en-US" altLang="zh-CN" sz="2000" dirty="0">
                  <a:solidFill>
                    <a:schemeClr val="bg1"/>
                  </a:solidFill>
                </a:rPr>
                <a:t>02</a:t>
              </a:r>
              <a:endParaRPr lang="zh-CN" altLang="en-US" sz="2000" dirty="0">
                <a:solidFill>
                  <a:schemeClr val="bg1"/>
                </a:solidFill>
              </a:endParaRPr>
            </a:p>
          </p:txBody>
        </p:sp>
      </p:grpSp>
      <p:grpSp>
        <p:nvGrpSpPr>
          <p:cNvPr id="57" name="组合 56"/>
          <p:cNvGrpSpPr/>
          <p:nvPr>
            <p:custDataLst>
              <p:tags r:id="rId5"/>
            </p:custDataLst>
          </p:nvPr>
        </p:nvGrpSpPr>
        <p:grpSpPr>
          <a:xfrm>
            <a:off x="706486" y="2239575"/>
            <a:ext cx="4698406" cy="544295"/>
            <a:chOff x="1652592" y="4025296"/>
            <a:chExt cx="4859852" cy="587487"/>
          </a:xfrm>
        </p:grpSpPr>
        <p:sp>
          <p:nvSpPr>
            <p:cNvPr id="22" name="Rectangle 11"/>
            <p:cNvSpPr>
              <a:spLocks noChangeArrowheads="1"/>
            </p:cNvSpPr>
            <p:nvPr>
              <p:custDataLst>
                <p:tags r:id="rId31"/>
              </p:custDataLst>
            </p:nvPr>
          </p:nvSpPr>
          <p:spPr bwMode="gray">
            <a:xfrm>
              <a:off x="2316622" y="4212147"/>
              <a:ext cx="4195822" cy="400110"/>
            </a:xfrm>
            <a:prstGeom prst="rect">
              <a:avLst/>
            </a:prstGeom>
            <a:noFill/>
            <a:ln>
              <a:noFill/>
            </a:ln>
          </p:spPr>
          <p:txBody>
            <a:bodyPr wrap="square" lIns="0" rIns="0" anchor="ctr" anchorCtr="0">
              <a:normAutofit fontScale="80000" lnSpcReduction="10000"/>
            </a:bodyPr>
            <a:lstStyle/>
            <a:p>
              <a:r>
                <a:rPr lang="zh-CN" altLang="en-US" sz="2400" dirty="0">
                  <a:solidFill>
                    <a:schemeClr val="accent1">
                      <a:lumMod val="75000"/>
                    </a:schemeClr>
                  </a:solidFill>
                  <a:latin typeface="+mj-lt"/>
                  <a:ea typeface="+mj-ea"/>
                  <a:cs typeface="+mj-cs"/>
                </a:rPr>
                <a:t>微波无极紫外灯废气处理设备特点</a:t>
              </a:r>
            </a:p>
          </p:txBody>
        </p:sp>
        <p:sp>
          <p:nvSpPr>
            <p:cNvPr id="53" name="任意多边形 52"/>
            <p:cNvSpPr/>
            <p:nvPr>
              <p:custDataLst>
                <p:tags r:id="rId32"/>
              </p:custDataLst>
            </p:nvPr>
          </p:nvSpPr>
          <p:spPr>
            <a:xfrm>
              <a:off x="1652592" y="4025296"/>
              <a:ext cx="638567" cy="587487"/>
            </a:xfrm>
            <a:custGeom>
              <a:avLst/>
              <a:gdLst>
                <a:gd name="connsiteX0" fmla="*/ 251680 w 638591"/>
                <a:gd name="connsiteY0" fmla="*/ 1 h 773823"/>
                <a:gd name="connsiteX1" fmla="*/ 638591 w 638591"/>
                <a:gd name="connsiteY1" fmla="*/ 386913 h 773823"/>
                <a:gd name="connsiteX2" fmla="*/ 251680 w 638591"/>
                <a:gd name="connsiteY2" fmla="*/ 773822 h 773823"/>
                <a:gd name="connsiteX3" fmla="*/ 0 w 638591"/>
                <a:gd name="connsiteY3" fmla="*/ 0 h 773823"/>
                <a:gd name="connsiteX4" fmla="*/ 251679 w 638591"/>
                <a:gd name="connsiteY4" fmla="*/ 0 h 773823"/>
                <a:gd name="connsiteX5" fmla="*/ 251679 w 638591"/>
                <a:gd name="connsiteY5" fmla="*/ 773823 h 773823"/>
                <a:gd name="connsiteX6" fmla="*/ 0 w 638591"/>
                <a:gd name="connsiteY6" fmla="*/ 773823 h 77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591" h="773823">
                  <a:moveTo>
                    <a:pt x="251680" y="1"/>
                  </a:moveTo>
                  <a:lnTo>
                    <a:pt x="638591" y="386913"/>
                  </a:lnTo>
                  <a:lnTo>
                    <a:pt x="251680" y="773822"/>
                  </a:lnTo>
                  <a:close/>
                  <a:moveTo>
                    <a:pt x="0" y="0"/>
                  </a:moveTo>
                  <a:lnTo>
                    <a:pt x="251679" y="0"/>
                  </a:lnTo>
                  <a:lnTo>
                    <a:pt x="251679" y="773823"/>
                  </a:lnTo>
                  <a:lnTo>
                    <a:pt x="0" y="773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4000" bIns="0" rtlCol="0" anchor="ctr">
              <a:normAutofit/>
            </a:bodyPr>
            <a:lstStyle/>
            <a:p>
              <a:pPr algn="ctr"/>
              <a:r>
                <a:rPr lang="en-US" altLang="zh-CN" sz="2000" dirty="0">
                  <a:solidFill>
                    <a:schemeClr val="bg1"/>
                  </a:solidFill>
                </a:rPr>
                <a:t>03</a:t>
              </a:r>
              <a:endParaRPr lang="zh-CN" altLang="en-US" sz="2000" dirty="0">
                <a:solidFill>
                  <a:schemeClr val="bg1"/>
                </a:solidFill>
              </a:endParaRPr>
            </a:p>
          </p:txBody>
        </p:sp>
      </p:grpSp>
      <p:grpSp>
        <p:nvGrpSpPr>
          <p:cNvPr id="58" name="组合 57"/>
          <p:cNvGrpSpPr/>
          <p:nvPr>
            <p:custDataLst>
              <p:tags r:id="rId6"/>
            </p:custDataLst>
          </p:nvPr>
        </p:nvGrpSpPr>
        <p:grpSpPr>
          <a:xfrm>
            <a:off x="706683" y="2913113"/>
            <a:ext cx="4673447" cy="502285"/>
            <a:chOff x="1652592" y="4847152"/>
            <a:chExt cx="4834035" cy="542144"/>
          </a:xfrm>
        </p:grpSpPr>
        <p:sp>
          <p:nvSpPr>
            <p:cNvPr id="25" name="Rectangle 11"/>
            <p:cNvSpPr>
              <a:spLocks noChangeArrowheads="1"/>
            </p:cNvSpPr>
            <p:nvPr>
              <p:custDataLst>
                <p:tags r:id="rId29"/>
              </p:custDataLst>
            </p:nvPr>
          </p:nvSpPr>
          <p:spPr bwMode="gray">
            <a:xfrm>
              <a:off x="2290805" y="4918331"/>
              <a:ext cx="4195822" cy="400110"/>
            </a:xfrm>
            <a:prstGeom prst="rect">
              <a:avLst/>
            </a:prstGeom>
            <a:noFill/>
            <a:ln>
              <a:noFill/>
            </a:ln>
          </p:spPr>
          <p:txBody>
            <a:bodyPr wrap="square" lIns="0" rIns="0" anchor="ctr" anchorCtr="0">
              <a:normAutofit fontScale="80000" lnSpcReduction="10000"/>
            </a:bodyPr>
            <a:lstStyle/>
            <a:p>
              <a:r>
                <a:rPr lang="zh-CN" altLang="en-US" sz="2400" dirty="0">
                  <a:solidFill>
                    <a:schemeClr val="accent1">
                      <a:lumMod val="75000"/>
                    </a:schemeClr>
                  </a:solidFill>
                  <a:latin typeface="+mj-lt"/>
                  <a:ea typeface="+mj-ea"/>
                  <a:cs typeface="+mj-cs"/>
                </a:rPr>
                <a:t>微波无极紫外灯废气处理设备技术原理</a:t>
              </a:r>
            </a:p>
          </p:txBody>
        </p:sp>
        <p:sp>
          <p:nvSpPr>
            <p:cNvPr id="54" name="任意多边形 53"/>
            <p:cNvSpPr/>
            <p:nvPr>
              <p:custDataLst>
                <p:tags r:id="rId30"/>
              </p:custDataLst>
            </p:nvPr>
          </p:nvSpPr>
          <p:spPr>
            <a:xfrm>
              <a:off x="1652592" y="4847152"/>
              <a:ext cx="638567" cy="542144"/>
            </a:xfrm>
            <a:custGeom>
              <a:avLst/>
              <a:gdLst>
                <a:gd name="connsiteX0" fmla="*/ 251680 w 638591"/>
                <a:gd name="connsiteY0" fmla="*/ 1 h 773823"/>
                <a:gd name="connsiteX1" fmla="*/ 638591 w 638591"/>
                <a:gd name="connsiteY1" fmla="*/ 386913 h 773823"/>
                <a:gd name="connsiteX2" fmla="*/ 251680 w 638591"/>
                <a:gd name="connsiteY2" fmla="*/ 773822 h 773823"/>
                <a:gd name="connsiteX3" fmla="*/ 0 w 638591"/>
                <a:gd name="connsiteY3" fmla="*/ 0 h 773823"/>
                <a:gd name="connsiteX4" fmla="*/ 251679 w 638591"/>
                <a:gd name="connsiteY4" fmla="*/ 0 h 773823"/>
                <a:gd name="connsiteX5" fmla="*/ 251679 w 638591"/>
                <a:gd name="connsiteY5" fmla="*/ 773823 h 773823"/>
                <a:gd name="connsiteX6" fmla="*/ 0 w 638591"/>
                <a:gd name="connsiteY6" fmla="*/ 773823 h 77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591" h="773823">
                  <a:moveTo>
                    <a:pt x="251680" y="1"/>
                  </a:moveTo>
                  <a:lnTo>
                    <a:pt x="638591" y="386913"/>
                  </a:lnTo>
                  <a:lnTo>
                    <a:pt x="251680" y="773822"/>
                  </a:lnTo>
                  <a:close/>
                  <a:moveTo>
                    <a:pt x="0" y="0"/>
                  </a:moveTo>
                  <a:lnTo>
                    <a:pt x="251679" y="0"/>
                  </a:lnTo>
                  <a:lnTo>
                    <a:pt x="251679" y="773823"/>
                  </a:lnTo>
                  <a:lnTo>
                    <a:pt x="0" y="773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4000" bIns="0" rtlCol="0" anchor="ctr">
              <a:normAutofit/>
            </a:bodyPr>
            <a:lstStyle/>
            <a:p>
              <a:pPr algn="ctr"/>
              <a:r>
                <a:rPr lang="en-US" altLang="zh-CN" sz="2000" dirty="0">
                  <a:solidFill>
                    <a:schemeClr val="bg1"/>
                  </a:solidFill>
                </a:rPr>
                <a:t>04</a:t>
              </a:r>
              <a:endParaRPr lang="zh-CN" altLang="en-US" sz="2000" dirty="0">
                <a:solidFill>
                  <a:schemeClr val="bg1"/>
                </a:solidFill>
              </a:endParaRPr>
            </a:p>
          </p:txBody>
        </p:sp>
      </p:grpSp>
      <p:grpSp>
        <p:nvGrpSpPr>
          <p:cNvPr id="27" name="组合 26"/>
          <p:cNvGrpSpPr/>
          <p:nvPr>
            <p:custDataLst>
              <p:tags r:id="rId7"/>
            </p:custDataLst>
          </p:nvPr>
        </p:nvGrpSpPr>
        <p:grpSpPr>
          <a:xfrm>
            <a:off x="713183" y="3534997"/>
            <a:ext cx="4667097" cy="439576"/>
            <a:chOff x="1652592" y="4847359"/>
            <a:chExt cx="4827467" cy="474458"/>
          </a:xfrm>
        </p:grpSpPr>
        <p:sp>
          <p:nvSpPr>
            <p:cNvPr id="29" name="Rectangle 11"/>
            <p:cNvSpPr>
              <a:spLocks noChangeArrowheads="1"/>
            </p:cNvSpPr>
            <p:nvPr>
              <p:custDataLst>
                <p:tags r:id="rId27"/>
              </p:custDataLst>
            </p:nvPr>
          </p:nvSpPr>
          <p:spPr bwMode="gray">
            <a:xfrm>
              <a:off x="2284237" y="4884605"/>
              <a:ext cx="4195822" cy="400110"/>
            </a:xfrm>
            <a:prstGeom prst="rect">
              <a:avLst/>
            </a:prstGeom>
            <a:noFill/>
            <a:ln>
              <a:noFill/>
            </a:ln>
          </p:spPr>
          <p:txBody>
            <a:bodyPr wrap="square" lIns="0" rIns="0" anchor="ctr" anchorCtr="0">
              <a:normAutofit fontScale="80000" lnSpcReduction="10000"/>
            </a:bodyPr>
            <a:lstStyle/>
            <a:p>
              <a:r>
                <a:rPr lang="zh-CN" altLang="en-US" sz="2400" dirty="0">
                  <a:solidFill>
                    <a:schemeClr val="accent1">
                      <a:lumMod val="75000"/>
                    </a:schemeClr>
                  </a:solidFill>
                  <a:latin typeface="+mj-lt"/>
                  <a:ea typeface="+mj-ea"/>
                  <a:cs typeface="+mj-cs"/>
                </a:rPr>
                <a:t>微波无极紫外灯光谱</a:t>
              </a:r>
            </a:p>
          </p:txBody>
        </p:sp>
        <p:sp>
          <p:nvSpPr>
            <p:cNvPr id="30" name="任意多边形 29"/>
            <p:cNvSpPr/>
            <p:nvPr>
              <p:custDataLst>
                <p:tags r:id="rId28"/>
              </p:custDataLst>
            </p:nvPr>
          </p:nvSpPr>
          <p:spPr>
            <a:xfrm>
              <a:off x="1652592" y="4847359"/>
              <a:ext cx="638567" cy="474458"/>
            </a:xfrm>
            <a:custGeom>
              <a:avLst/>
              <a:gdLst>
                <a:gd name="connsiteX0" fmla="*/ 251680 w 638591"/>
                <a:gd name="connsiteY0" fmla="*/ 1 h 773823"/>
                <a:gd name="connsiteX1" fmla="*/ 638591 w 638591"/>
                <a:gd name="connsiteY1" fmla="*/ 386913 h 773823"/>
                <a:gd name="connsiteX2" fmla="*/ 251680 w 638591"/>
                <a:gd name="connsiteY2" fmla="*/ 773822 h 773823"/>
                <a:gd name="connsiteX3" fmla="*/ 0 w 638591"/>
                <a:gd name="connsiteY3" fmla="*/ 0 h 773823"/>
                <a:gd name="connsiteX4" fmla="*/ 251679 w 638591"/>
                <a:gd name="connsiteY4" fmla="*/ 0 h 773823"/>
                <a:gd name="connsiteX5" fmla="*/ 251679 w 638591"/>
                <a:gd name="connsiteY5" fmla="*/ 773823 h 773823"/>
                <a:gd name="connsiteX6" fmla="*/ 0 w 638591"/>
                <a:gd name="connsiteY6" fmla="*/ 773823 h 77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591" h="773823">
                  <a:moveTo>
                    <a:pt x="251680" y="1"/>
                  </a:moveTo>
                  <a:lnTo>
                    <a:pt x="638591" y="386913"/>
                  </a:lnTo>
                  <a:lnTo>
                    <a:pt x="251680" y="773822"/>
                  </a:lnTo>
                  <a:close/>
                  <a:moveTo>
                    <a:pt x="0" y="0"/>
                  </a:moveTo>
                  <a:lnTo>
                    <a:pt x="251679" y="0"/>
                  </a:lnTo>
                  <a:lnTo>
                    <a:pt x="251679" y="773823"/>
                  </a:lnTo>
                  <a:lnTo>
                    <a:pt x="0" y="773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4000" bIns="0" rtlCol="0" anchor="ctr">
              <a:normAutofit/>
            </a:bodyPr>
            <a:lstStyle/>
            <a:p>
              <a:pPr algn="ctr"/>
              <a:r>
                <a:rPr lang="en-US" altLang="zh-CN" sz="2000" dirty="0">
                  <a:solidFill>
                    <a:schemeClr val="bg1"/>
                  </a:solidFill>
                </a:rPr>
                <a:t>05</a:t>
              </a:r>
              <a:endParaRPr lang="zh-CN" altLang="en-US" sz="2000" dirty="0">
                <a:solidFill>
                  <a:schemeClr val="bg1"/>
                </a:solidFill>
              </a:endParaRPr>
            </a:p>
          </p:txBody>
        </p:sp>
      </p:grpSp>
      <p:grpSp>
        <p:nvGrpSpPr>
          <p:cNvPr id="32" name="组合 31"/>
          <p:cNvGrpSpPr/>
          <p:nvPr>
            <p:custDataLst>
              <p:tags r:id="rId8"/>
            </p:custDataLst>
          </p:nvPr>
        </p:nvGrpSpPr>
        <p:grpSpPr>
          <a:xfrm>
            <a:off x="731448" y="4175898"/>
            <a:ext cx="4673920" cy="477323"/>
            <a:chOff x="1652592" y="4847152"/>
            <a:chExt cx="4834524" cy="515201"/>
          </a:xfrm>
        </p:grpSpPr>
        <p:sp>
          <p:nvSpPr>
            <p:cNvPr id="34" name="Rectangle 11"/>
            <p:cNvSpPr>
              <a:spLocks noChangeArrowheads="1"/>
            </p:cNvSpPr>
            <p:nvPr>
              <p:custDataLst>
                <p:tags r:id="rId25"/>
              </p:custDataLst>
            </p:nvPr>
          </p:nvSpPr>
          <p:spPr bwMode="gray">
            <a:xfrm>
              <a:off x="2291294" y="4873617"/>
              <a:ext cx="4195822" cy="400110"/>
            </a:xfrm>
            <a:prstGeom prst="rect">
              <a:avLst/>
            </a:prstGeom>
            <a:noFill/>
            <a:ln>
              <a:noFill/>
            </a:ln>
          </p:spPr>
          <p:txBody>
            <a:bodyPr wrap="square" lIns="0" rIns="0" anchor="ctr" anchorCtr="0">
              <a:normAutofit fontScale="80000" lnSpcReduction="10000"/>
            </a:bodyPr>
            <a:lstStyle/>
            <a:p>
              <a:r>
                <a:rPr lang="zh-CN" altLang="en-US" sz="2400" dirty="0">
                  <a:solidFill>
                    <a:schemeClr val="accent1">
                      <a:lumMod val="75000"/>
                    </a:schemeClr>
                  </a:solidFill>
                  <a:latin typeface="+mj-lt"/>
                  <a:ea typeface="+mj-ea"/>
                  <a:cs typeface="+mj-cs"/>
                </a:rPr>
                <a:t>微波无极紫外灯废气处理设备优势</a:t>
              </a:r>
            </a:p>
          </p:txBody>
        </p:sp>
        <p:sp>
          <p:nvSpPr>
            <p:cNvPr id="35" name="任意多边形 34"/>
            <p:cNvSpPr/>
            <p:nvPr>
              <p:custDataLst>
                <p:tags r:id="rId26"/>
              </p:custDataLst>
            </p:nvPr>
          </p:nvSpPr>
          <p:spPr>
            <a:xfrm>
              <a:off x="1652592" y="4847152"/>
              <a:ext cx="638567" cy="515201"/>
            </a:xfrm>
            <a:custGeom>
              <a:avLst/>
              <a:gdLst>
                <a:gd name="connsiteX0" fmla="*/ 251680 w 638591"/>
                <a:gd name="connsiteY0" fmla="*/ 1 h 773823"/>
                <a:gd name="connsiteX1" fmla="*/ 638591 w 638591"/>
                <a:gd name="connsiteY1" fmla="*/ 386913 h 773823"/>
                <a:gd name="connsiteX2" fmla="*/ 251680 w 638591"/>
                <a:gd name="connsiteY2" fmla="*/ 773822 h 773823"/>
                <a:gd name="connsiteX3" fmla="*/ 0 w 638591"/>
                <a:gd name="connsiteY3" fmla="*/ 0 h 773823"/>
                <a:gd name="connsiteX4" fmla="*/ 251679 w 638591"/>
                <a:gd name="connsiteY4" fmla="*/ 0 h 773823"/>
                <a:gd name="connsiteX5" fmla="*/ 251679 w 638591"/>
                <a:gd name="connsiteY5" fmla="*/ 773823 h 773823"/>
                <a:gd name="connsiteX6" fmla="*/ 0 w 638591"/>
                <a:gd name="connsiteY6" fmla="*/ 773823 h 77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591" h="773823">
                  <a:moveTo>
                    <a:pt x="251680" y="1"/>
                  </a:moveTo>
                  <a:lnTo>
                    <a:pt x="638591" y="386913"/>
                  </a:lnTo>
                  <a:lnTo>
                    <a:pt x="251680" y="773822"/>
                  </a:lnTo>
                  <a:close/>
                  <a:moveTo>
                    <a:pt x="0" y="0"/>
                  </a:moveTo>
                  <a:lnTo>
                    <a:pt x="251679" y="0"/>
                  </a:lnTo>
                  <a:lnTo>
                    <a:pt x="251679" y="773823"/>
                  </a:lnTo>
                  <a:lnTo>
                    <a:pt x="0" y="773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4000" bIns="0" rtlCol="0" anchor="ctr">
              <a:normAutofit/>
            </a:bodyPr>
            <a:lstStyle/>
            <a:p>
              <a:pPr algn="ctr"/>
              <a:r>
                <a:rPr lang="en-US" altLang="zh-CN" sz="2000" dirty="0">
                  <a:solidFill>
                    <a:schemeClr val="bg1"/>
                  </a:solidFill>
                </a:rPr>
                <a:t>06</a:t>
              </a:r>
              <a:endParaRPr lang="zh-CN" altLang="en-US" sz="2000" dirty="0">
                <a:solidFill>
                  <a:schemeClr val="bg1"/>
                </a:solidFill>
              </a:endParaRPr>
            </a:p>
          </p:txBody>
        </p:sp>
      </p:grpSp>
      <p:grpSp>
        <p:nvGrpSpPr>
          <p:cNvPr id="2" name="组合 1"/>
          <p:cNvGrpSpPr/>
          <p:nvPr>
            <p:custDataLst>
              <p:tags r:id="rId9"/>
            </p:custDataLst>
          </p:nvPr>
        </p:nvGrpSpPr>
        <p:grpSpPr>
          <a:xfrm>
            <a:off x="6671806" y="1116579"/>
            <a:ext cx="4851288" cy="494979"/>
            <a:chOff x="1652592" y="4847152"/>
            <a:chExt cx="5059813" cy="538711"/>
          </a:xfrm>
        </p:grpSpPr>
        <p:sp>
          <p:nvSpPr>
            <p:cNvPr id="5" name="Rectangle 11"/>
            <p:cNvSpPr>
              <a:spLocks noChangeArrowheads="1"/>
            </p:cNvSpPr>
            <p:nvPr>
              <p:custDataLst>
                <p:tags r:id="rId23"/>
              </p:custDataLst>
            </p:nvPr>
          </p:nvSpPr>
          <p:spPr bwMode="gray">
            <a:xfrm>
              <a:off x="2516583" y="4874302"/>
              <a:ext cx="4195822" cy="400110"/>
            </a:xfrm>
            <a:prstGeom prst="rect">
              <a:avLst/>
            </a:prstGeom>
            <a:noFill/>
            <a:ln>
              <a:noFill/>
            </a:ln>
          </p:spPr>
          <p:txBody>
            <a:bodyPr wrap="square" lIns="0" rIns="0" anchor="ctr" anchorCtr="0">
              <a:normAutofit fontScale="80000" lnSpcReduction="10000"/>
            </a:bodyPr>
            <a:lstStyle/>
            <a:p>
              <a:r>
                <a:rPr lang="zh-CN" altLang="en-US" sz="2400" dirty="0">
                  <a:solidFill>
                    <a:schemeClr val="accent1">
                      <a:lumMod val="75000"/>
                    </a:schemeClr>
                  </a:solidFill>
                  <a:latin typeface="+mj-lt"/>
                  <a:ea typeface="+mj-ea"/>
                  <a:cs typeface="+mj-cs"/>
                </a:rPr>
                <a:t>无极紫外灯与有极紫外灯对比</a:t>
              </a:r>
            </a:p>
          </p:txBody>
        </p:sp>
        <p:sp>
          <p:nvSpPr>
            <p:cNvPr id="6" name="任意多边形 5"/>
            <p:cNvSpPr/>
            <p:nvPr>
              <p:custDataLst>
                <p:tags r:id="rId24"/>
              </p:custDataLst>
            </p:nvPr>
          </p:nvSpPr>
          <p:spPr>
            <a:xfrm>
              <a:off x="1652592" y="4847152"/>
              <a:ext cx="638810" cy="538711"/>
            </a:xfrm>
            <a:custGeom>
              <a:avLst/>
              <a:gdLst>
                <a:gd name="connsiteX0" fmla="*/ 251680 w 638591"/>
                <a:gd name="connsiteY0" fmla="*/ 1 h 773823"/>
                <a:gd name="connsiteX1" fmla="*/ 638591 w 638591"/>
                <a:gd name="connsiteY1" fmla="*/ 386913 h 773823"/>
                <a:gd name="connsiteX2" fmla="*/ 251680 w 638591"/>
                <a:gd name="connsiteY2" fmla="*/ 773822 h 773823"/>
                <a:gd name="connsiteX3" fmla="*/ 0 w 638591"/>
                <a:gd name="connsiteY3" fmla="*/ 0 h 773823"/>
                <a:gd name="connsiteX4" fmla="*/ 251679 w 638591"/>
                <a:gd name="connsiteY4" fmla="*/ 0 h 773823"/>
                <a:gd name="connsiteX5" fmla="*/ 251679 w 638591"/>
                <a:gd name="connsiteY5" fmla="*/ 773823 h 773823"/>
                <a:gd name="connsiteX6" fmla="*/ 0 w 638591"/>
                <a:gd name="connsiteY6" fmla="*/ 773823 h 77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591" h="773823">
                  <a:moveTo>
                    <a:pt x="251680" y="1"/>
                  </a:moveTo>
                  <a:lnTo>
                    <a:pt x="638591" y="386913"/>
                  </a:lnTo>
                  <a:lnTo>
                    <a:pt x="251680" y="773822"/>
                  </a:lnTo>
                  <a:close/>
                  <a:moveTo>
                    <a:pt x="0" y="0"/>
                  </a:moveTo>
                  <a:lnTo>
                    <a:pt x="251679" y="0"/>
                  </a:lnTo>
                  <a:lnTo>
                    <a:pt x="251679" y="773823"/>
                  </a:lnTo>
                  <a:lnTo>
                    <a:pt x="0" y="773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4000" bIns="0" rtlCol="0" anchor="ctr">
              <a:normAutofit/>
            </a:bodyPr>
            <a:lstStyle/>
            <a:p>
              <a:pPr algn="ctr"/>
              <a:r>
                <a:rPr lang="en-US" altLang="zh-CN" sz="2000" dirty="0">
                  <a:solidFill>
                    <a:schemeClr val="bg1"/>
                  </a:solidFill>
                </a:rPr>
                <a:t>07</a:t>
              </a:r>
              <a:endParaRPr lang="zh-CN" altLang="en-US" sz="2000" dirty="0">
                <a:solidFill>
                  <a:schemeClr val="bg1"/>
                </a:solidFill>
              </a:endParaRPr>
            </a:p>
          </p:txBody>
        </p:sp>
      </p:grpSp>
      <p:grpSp>
        <p:nvGrpSpPr>
          <p:cNvPr id="7" name="组合 6"/>
          <p:cNvGrpSpPr/>
          <p:nvPr>
            <p:custDataLst>
              <p:tags r:id="rId10"/>
            </p:custDataLst>
          </p:nvPr>
        </p:nvGrpSpPr>
        <p:grpSpPr>
          <a:xfrm>
            <a:off x="6671945" y="3325495"/>
            <a:ext cx="5062855" cy="457835"/>
            <a:chOff x="1652592" y="4776251"/>
            <a:chExt cx="5059813" cy="498161"/>
          </a:xfrm>
        </p:grpSpPr>
        <p:sp>
          <p:nvSpPr>
            <p:cNvPr id="14" name="Rectangle 11"/>
            <p:cNvSpPr>
              <a:spLocks noChangeArrowheads="1"/>
            </p:cNvSpPr>
            <p:nvPr>
              <p:custDataLst>
                <p:tags r:id="rId21"/>
              </p:custDataLst>
            </p:nvPr>
          </p:nvSpPr>
          <p:spPr bwMode="gray">
            <a:xfrm>
              <a:off x="2516583" y="4874302"/>
              <a:ext cx="4195822" cy="400110"/>
            </a:xfrm>
            <a:prstGeom prst="rect">
              <a:avLst/>
            </a:prstGeom>
            <a:noFill/>
            <a:ln>
              <a:noFill/>
            </a:ln>
          </p:spPr>
          <p:txBody>
            <a:bodyPr wrap="square" lIns="0" rIns="0" anchor="ctr" anchorCtr="0">
              <a:normAutofit fontScale="80000" lnSpcReduction="10000"/>
            </a:bodyPr>
            <a:lstStyle/>
            <a:p>
              <a:r>
                <a:rPr lang="zh-CN" altLang="en-US" sz="2400" dirty="0">
                  <a:solidFill>
                    <a:schemeClr val="accent1">
                      <a:lumMod val="75000"/>
                    </a:schemeClr>
                  </a:solidFill>
                  <a:latin typeface="+mj-lt"/>
                  <a:ea typeface="+mj-ea"/>
                  <a:cs typeface="+mj-cs"/>
                </a:rPr>
                <a:t>微波无极紫外灯废气处理设备应用部分案例</a:t>
              </a:r>
            </a:p>
          </p:txBody>
        </p:sp>
        <p:sp>
          <p:nvSpPr>
            <p:cNvPr id="17" name="任意多边形 16"/>
            <p:cNvSpPr/>
            <p:nvPr>
              <p:custDataLst>
                <p:tags r:id="rId22"/>
              </p:custDataLst>
            </p:nvPr>
          </p:nvSpPr>
          <p:spPr>
            <a:xfrm>
              <a:off x="1652592" y="4776251"/>
              <a:ext cx="638810" cy="496966"/>
            </a:xfrm>
            <a:custGeom>
              <a:avLst/>
              <a:gdLst>
                <a:gd name="connsiteX0" fmla="*/ 251680 w 638591"/>
                <a:gd name="connsiteY0" fmla="*/ 1 h 773823"/>
                <a:gd name="connsiteX1" fmla="*/ 638591 w 638591"/>
                <a:gd name="connsiteY1" fmla="*/ 386913 h 773823"/>
                <a:gd name="connsiteX2" fmla="*/ 251680 w 638591"/>
                <a:gd name="connsiteY2" fmla="*/ 773822 h 773823"/>
                <a:gd name="connsiteX3" fmla="*/ 0 w 638591"/>
                <a:gd name="connsiteY3" fmla="*/ 0 h 773823"/>
                <a:gd name="connsiteX4" fmla="*/ 251679 w 638591"/>
                <a:gd name="connsiteY4" fmla="*/ 0 h 773823"/>
                <a:gd name="connsiteX5" fmla="*/ 251679 w 638591"/>
                <a:gd name="connsiteY5" fmla="*/ 773823 h 773823"/>
                <a:gd name="connsiteX6" fmla="*/ 0 w 638591"/>
                <a:gd name="connsiteY6" fmla="*/ 773823 h 77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591" h="773823">
                  <a:moveTo>
                    <a:pt x="251680" y="1"/>
                  </a:moveTo>
                  <a:lnTo>
                    <a:pt x="638591" y="386913"/>
                  </a:lnTo>
                  <a:lnTo>
                    <a:pt x="251680" y="773822"/>
                  </a:lnTo>
                  <a:close/>
                  <a:moveTo>
                    <a:pt x="0" y="0"/>
                  </a:moveTo>
                  <a:lnTo>
                    <a:pt x="251679" y="0"/>
                  </a:lnTo>
                  <a:lnTo>
                    <a:pt x="251679" y="773823"/>
                  </a:lnTo>
                  <a:lnTo>
                    <a:pt x="0" y="773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4000" bIns="0" rtlCol="0" anchor="ctr">
              <a:normAutofit/>
            </a:bodyPr>
            <a:lstStyle/>
            <a:p>
              <a:pPr algn="ctr"/>
              <a:r>
                <a:rPr lang="en-US" altLang="zh-CN" sz="2000" dirty="0">
                  <a:solidFill>
                    <a:schemeClr val="bg1"/>
                  </a:solidFill>
                </a:rPr>
                <a:t>10</a:t>
              </a:r>
            </a:p>
          </p:txBody>
        </p:sp>
      </p:grpSp>
      <p:grpSp>
        <p:nvGrpSpPr>
          <p:cNvPr id="20" name="组合 19"/>
          <p:cNvGrpSpPr/>
          <p:nvPr>
            <p:custDataLst>
              <p:tags r:id="rId11"/>
            </p:custDataLst>
          </p:nvPr>
        </p:nvGrpSpPr>
        <p:grpSpPr>
          <a:xfrm>
            <a:off x="6671806" y="4076712"/>
            <a:ext cx="4851288" cy="494979"/>
            <a:chOff x="1652592" y="4847152"/>
            <a:chExt cx="5059813" cy="538711"/>
          </a:xfrm>
        </p:grpSpPr>
        <p:sp>
          <p:nvSpPr>
            <p:cNvPr id="23" name="Rectangle 11"/>
            <p:cNvSpPr>
              <a:spLocks noChangeArrowheads="1"/>
            </p:cNvSpPr>
            <p:nvPr>
              <p:custDataLst>
                <p:tags r:id="rId19"/>
              </p:custDataLst>
            </p:nvPr>
          </p:nvSpPr>
          <p:spPr bwMode="gray">
            <a:xfrm>
              <a:off x="2516583" y="4874302"/>
              <a:ext cx="4195822" cy="400110"/>
            </a:xfrm>
            <a:prstGeom prst="rect">
              <a:avLst/>
            </a:prstGeom>
            <a:noFill/>
            <a:ln>
              <a:noFill/>
            </a:ln>
          </p:spPr>
          <p:txBody>
            <a:bodyPr wrap="square" lIns="0" rIns="0" anchor="ctr" anchorCtr="0">
              <a:normAutofit fontScale="80000" lnSpcReduction="10000"/>
            </a:bodyPr>
            <a:lstStyle/>
            <a:p>
              <a:r>
                <a:rPr lang="zh-CN" altLang="en-US" sz="2400" dirty="0">
                  <a:solidFill>
                    <a:schemeClr val="accent1">
                      <a:lumMod val="75000"/>
                    </a:schemeClr>
                  </a:solidFill>
                  <a:latin typeface="+mj-lt"/>
                  <a:ea typeface="+mj-ea"/>
                  <a:cs typeface="+mj-cs"/>
                </a:rPr>
                <a:t>联系我们</a:t>
              </a:r>
            </a:p>
          </p:txBody>
        </p:sp>
        <p:sp>
          <p:nvSpPr>
            <p:cNvPr id="36" name="任意多边形 35"/>
            <p:cNvSpPr/>
            <p:nvPr>
              <p:custDataLst>
                <p:tags r:id="rId20"/>
              </p:custDataLst>
            </p:nvPr>
          </p:nvSpPr>
          <p:spPr>
            <a:xfrm>
              <a:off x="1652592" y="4847152"/>
              <a:ext cx="638810" cy="538711"/>
            </a:xfrm>
            <a:custGeom>
              <a:avLst/>
              <a:gdLst>
                <a:gd name="connsiteX0" fmla="*/ 251680 w 638591"/>
                <a:gd name="connsiteY0" fmla="*/ 1 h 773823"/>
                <a:gd name="connsiteX1" fmla="*/ 638591 w 638591"/>
                <a:gd name="connsiteY1" fmla="*/ 386913 h 773823"/>
                <a:gd name="connsiteX2" fmla="*/ 251680 w 638591"/>
                <a:gd name="connsiteY2" fmla="*/ 773822 h 773823"/>
                <a:gd name="connsiteX3" fmla="*/ 0 w 638591"/>
                <a:gd name="connsiteY3" fmla="*/ 0 h 773823"/>
                <a:gd name="connsiteX4" fmla="*/ 251679 w 638591"/>
                <a:gd name="connsiteY4" fmla="*/ 0 h 773823"/>
                <a:gd name="connsiteX5" fmla="*/ 251679 w 638591"/>
                <a:gd name="connsiteY5" fmla="*/ 773823 h 773823"/>
                <a:gd name="connsiteX6" fmla="*/ 0 w 638591"/>
                <a:gd name="connsiteY6" fmla="*/ 773823 h 77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591" h="773823">
                  <a:moveTo>
                    <a:pt x="251680" y="1"/>
                  </a:moveTo>
                  <a:lnTo>
                    <a:pt x="638591" y="386913"/>
                  </a:lnTo>
                  <a:lnTo>
                    <a:pt x="251680" y="773822"/>
                  </a:lnTo>
                  <a:close/>
                  <a:moveTo>
                    <a:pt x="0" y="0"/>
                  </a:moveTo>
                  <a:lnTo>
                    <a:pt x="251679" y="0"/>
                  </a:lnTo>
                  <a:lnTo>
                    <a:pt x="251679" y="773823"/>
                  </a:lnTo>
                  <a:lnTo>
                    <a:pt x="0" y="773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4000" bIns="0" rtlCol="0" anchor="ctr">
              <a:normAutofit/>
            </a:bodyPr>
            <a:lstStyle/>
            <a:p>
              <a:pPr algn="ctr"/>
              <a:r>
                <a:rPr lang="en-US" altLang="zh-CN" sz="2000" dirty="0">
                  <a:solidFill>
                    <a:schemeClr val="bg1"/>
                  </a:solidFill>
                </a:rPr>
                <a:t>11</a:t>
              </a:r>
            </a:p>
          </p:txBody>
        </p:sp>
      </p:grpSp>
      <p:sp>
        <p:nvSpPr>
          <p:cNvPr id="37" name="文本框 36"/>
          <p:cNvSpPr txBox="1"/>
          <p:nvPr/>
        </p:nvSpPr>
        <p:spPr>
          <a:xfrm>
            <a:off x="2899410" y="-12700"/>
            <a:ext cx="3592830" cy="706755"/>
          </a:xfrm>
          <a:prstGeom prst="rect">
            <a:avLst/>
          </a:prstGeom>
          <a:noFill/>
        </p:spPr>
        <p:txBody>
          <a:bodyPr wrap="square" rtlCol="0">
            <a:spAutoFit/>
          </a:bodyPr>
          <a:lstStyle/>
          <a:p>
            <a:r>
              <a:rPr lang="zh-CN" altLang="en-US" sz="4000">
                <a:solidFill>
                  <a:schemeClr val="accent1"/>
                </a:solidFill>
                <a:effectLst>
                  <a:outerShdw blurRad="38100" dist="25400" dir="5400000" algn="ctr" rotWithShape="0">
                    <a:srgbClr val="6E747A">
                      <a:alpha val="43000"/>
                    </a:srgbClr>
                  </a:outerShdw>
                </a:effectLst>
              </a:rPr>
              <a:t>目录</a:t>
            </a:r>
          </a:p>
        </p:txBody>
      </p:sp>
      <p:cxnSp>
        <p:nvCxnSpPr>
          <p:cNvPr id="41" name="直接连接符 40"/>
          <p:cNvCxnSpPr/>
          <p:nvPr>
            <p:custDataLst>
              <p:tags r:id="rId12"/>
            </p:custDataLst>
          </p:nvPr>
        </p:nvCxnSpPr>
        <p:spPr>
          <a:xfrm>
            <a:off x="836167" y="6610549"/>
            <a:ext cx="5185806" cy="0"/>
          </a:xfrm>
          <a:prstGeom prst="line">
            <a:avLst/>
          </a:prstGeom>
          <a:ln w="12700">
            <a:solidFill>
              <a:srgbClr val="C0C0C0"/>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custDataLst>
              <p:tags r:id="rId13"/>
            </p:custDataLst>
          </p:nvPr>
        </p:nvGrpSpPr>
        <p:grpSpPr>
          <a:xfrm>
            <a:off x="6671806" y="2572292"/>
            <a:ext cx="4851288" cy="457721"/>
            <a:chOff x="1652592" y="4776251"/>
            <a:chExt cx="5059813" cy="498161"/>
          </a:xfrm>
        </p:grpSpPr>
        <p:sp>
          <p:nvSpPr>
            <p:cNvPr id="4" name="Rectangle 11"/>
            <p:cNvSpPr>
              <a:spLocks noChangeArrowheads="1"/>
            </p:cNvSpPr>
            <p:nvPr>
              <p:custDataLst>
                <p:tags r:id="rId17"/>
              </p:custDataLst>
            </p:nvPr>
          </p:nvSpPr>
          <p:spPr bwMode="gray">
            <a:xfrm>
              <a:off x="2516583" y="4874302"/>
              <a:ext cx="4195822" cy="400110"/>
            </a:xfrm>
            <a:prstGeom prst="rect">
              <a:avLst/>
            </a:prstGeom>
            <a:noFill/>
            <a:ln>
              <a:noFill/>
            </a:ln>
          </p:spPr>
          <p:txBody>
            <a:bodyPr wrap="square" lIns="0" rIns="0" anchor="ctr" anchorCtr="0">
              <a:normAutofit fontScale="80000" lnSpcReduction="10000"/>
            </a:bodyPr>
            <a:lstStyle/>
            <a:p>
              <a:r>
                <a:rPr lang="zh-CN" altLang="en-US" sz="2400" dirty="0">
                  <a:solidFill>
                    <a:schemeClr val="accent1">
                      <a:lumMod val="75000"/>
                    </a:schemeClr>
                  </a:solidFill>
                  <a:latin typeface="+mj-lt"/>
                  <a:ea typeface="+mj-ea"/>
                  <a:cs typeface="+mj-cs"/>
                </a:rPr>
                <a:t>我们的产品认证和专利</a:t>
              </a:r>
            </a:p>
          </p:txBody>
        </p:sp>
        <p:sp>
          <p:nvSpPr>
            <p:cNvPr id="8" name="任意多边形 7"/>
            <p:cNvSpPr/>
            <p:nvPr>
              <p:custDataLst>
                <p:tags r:id="rId18"/>
              </p:custDataLst>
            </p:nvPr>
          </p:nvSpPr>
          <p:spPr>
            <a:xfrm>
              <a:off x="1652592" y="4776251"/>
              <a:ext cx="638810" cy="496966"/>
            </a:xfrm>
            <a:custGeom>
              <a:avLst/>
              <a:gdLst>
                <a:gd name="connsiteX0" fmla="*/ 251680 w 638591"/>
                <a:gd name="connsiteY0" fmla="*/ 1 h 773823"/>
                <a:gd name="connsiteX1" fmla="*/ 638591 w 638591"/>
                <a:gd name="connsiteY1" fmla="*/ 386913 h 773823"/>
                <a:gd name="connsiteX2" fmla="*/ 251680 w 638591"/>
                <a:gd name="connsiteY2" fmla="*/ 773822 h 773823"/>
                <a:gd name="connsiteX3" fmla="*/ 0 w 638591"/>
                <a:gd name="connsiteY3" fmla="*/ 0 h 773823"/>
                <a:gd name="connsiteX4" fmla="*/ 251679 w 638591"/>
                <a:gd name="connsiteY4" fmla="*/ 0 h 773823"/>
                <a:gd name="connsiteX5" fmla="*/ 251679 w 638591"/>
                <a:gd name="connsiteY5" fmla="*/ 773823 h 773823"/>
                <a:gd name="connsiteX6" fmla="*/ 0 w 638591"/>
                <a:gd name="connsiteY6" fmla="*/ 773823 h 77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591" h="773823">
                  <a:moveTo>
                    <a:pt x="251680" y="1"/>
                  </a:moveTo>
                  <a:lnTo>
                    <a:pt x="638591" y="386913"/>
                  </a:lnTo>
                  <a:lnTo>
                    <a:pt x="251680" y="773822"/>
                  </a:lnTo>
                  <a:close/>
                  <a:moveTo>
                    <a:pt x="0" y="0"/>
                  </a:moveTo>
                  <a:lnTo>
                    <a:pt x="251679" y="0"/>
                  </a:lnTo>
                  <a:lnTo>
                    <a:pt x="251679" y="773823"/>
                  </a:lnTo>
                  <a:lnTo>
                    <a:pt x="0" y="773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4000" bIns="0" rtlCol="0" anchor="ctr">
              <a:normAutofit/>
            </a:bodyPr>
            <a:lstStyle/>
            <a:p>
              <a:pPr algn="ctr"/>
              <a:r>
                <a:rPr lang="en-US" altLang="zh-CN" sz="2000" dirty="0">
                  <a:solidFill>
                    <a:schemeClr val="bg1"/>
                  </a:solidFill>
                </a:rPr>
                <a:t>09</a:t>
              </a:r>
              <a:endParaRPr lang="zh-CN" altLang="en-US" sz="2000" dirty="0">
                <a:solidFill>
                  <a:schemeClr val="bg1"/>
                </a:solidFill>
              </a:endParaRPr>
            </a:p>
          </p:txBody>
        </p:sp>
      </p:grpSp>
      <p:grpSp>
        <p:nvGrpSpPr>
          <p:cNvPr id="15" name="组合 14"/>
          <p:cNvGrpSpPr/>
          <p:nvPr>
            <p:custDataLst>
              <p:tags r:id="rId14"/>
            </p:custDataLst>
          </p:nvPr>
        </p:nvGrpSpPr>
        <p:grpSpPr>
          <a:xfrm>
            <a:off x="6671945" y="1703705"/>
            <a:ext cx="5062855" cy="709295"/>
            <a:chOff x="1652592" y="4776251"/>
            <a:chExt cx="5059813" cy="498161"/>
          </a:xfrm>
        </p:grpSpPr>
        <p:sp>
          <p:nvSpPr>
            <p:cNvPr id="18" name="Rectangle 11"/>
            <p:cNvSpPr>
              <a:spLocks noChangeArrowheads="1"/>
            </p:cNvSpPr>
            <p:nvPr>
              <p:custDataLst>
                <p:tags r:id="rId15"/>
              </p:custDataLst>
            </p:nvPr>
          </p:nvSpPr>
          <p:spPr bwMode="gray">
            <a:xfrm>
              <a:off x="2479500" y="4874367"/>
              <a:ext cx="4232905" cy="400045"/>
            </a:xfrm>
            <a:prstGeom prst="rect">
              <a:avLst/>
            </a:prstGeom>
            <a:noFill/>
            <a:ln>
              <a:noFill/>
            </a:ln>
          </p:spPr>
          <p:txBody>
            <a:bodyPr wrap="square" lIns="0" rIns="0" anchor="ctr" anchorCtr="0">
              <a:normAutofit fontScale="80000" lnSpcReduction="10000"/>
            </a:bodyPr>
            <a:lstStyle/>
            <a:p>
              <a:r>
                <a:rPr lang="zh-CN" altLang="en-US" sz="2400" dirty="0">
                  <a:solidFill>
                    <a:schemeClr val="accent1">
                      <a:lumMod val="75000"/>
                    </a:schemeClr>
                  </a:solidFill>
                  <a:latin typeface="+mj-lt"/>
                  <a:ea typeface="+mj-ea"/>
                  <a:cs typeface="+mj-cs"/>
                </a:rPr>
                <a:t>微波炉激发和激励器激发灯管发光的对比</a:t>
              </a:r>
            </a:p>
          </p:txBody>
        </p:sp>
        <p:sp>
          <p:nvSpPr>
            <p:cNvPr id="21" name="任意多边形 20"/>
            <p:cNvSpPr/>
            <p:nvPr>
              <p:custDataLst>
                <p:tags r:id="rId16"/>
              </p:custDataLst>
            </p:nvPr>
          </p:nvSpPr>
          <p:spPr>
            <a:xfrm>
              <a:off x="1652592" y="4776251"/>
              <a:ext cx="638810" cy="496966"/>
            </a:xfrm>
            <a:custGeom>
              <a:avLst/>
              <a:gdLst>
                <a:gd name="connsiteX0" fmla="*/ 251680 w 638591"/>
                <a:gd name="connsiteY0" fmla="*/ 1 h 773823"/>
                <a:gd name="connsiteX1" fmla="*/ 638591 w 638591"/>
                <a:gd name="connsiteY1" fmla="*/ 386913 h 773823"/>
                <a:gd name="connsiteX2" fmla="*/ 251680 w 638591"/>
                <a:gd name="connsiteY2" fmla="*/ 773822 h 773823"/>
                <a:gd name="connsiteX3" fmla="*/ 0 w 638591"/>
                <a:gd name="connsiteY3" fmla="*/ 0 h 773823"/>
                <a:gd name="connsiteX4" fmla="*/ 251679 w 638591"/>
                <a:gd name="connsiteY4" fmla="*/ 0 h 773823"/>
                <a:gd name="connsiteX5" fmla="*/ 251679 w 638591"/>
                <a:gd name="connsiteY5" fmla="*/ 773823 h 773823"/>
                <a:gd name="connsiteX6" fmla="*/ 0 w 638591"/>
                <a:gd name="connsiteY6" fmla="*/ 773823 h 77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591" h="773823">
                  <a:moveTo>
                    <a:pt x="251680" y="1"/>
                  </a:moveTo>
                  <a:lnTo>
                    <a:pt x="638591" y="386913"/>
                  </a:lnTo>
                  <a:lnTo>
                    <a:pt x="251680" y="773822"/>
                  </a:lnTo>
                  <a:close/>
                  <a:moveTo>
                    <a:pt x="0" y="0"/>
                  </a:moveTo>
                  <a:lnTo>
                    <a:pt x="251679" y="0"/>
                  </a:lnTo>
                  <a:lnTo>
                    <a:pt x="251679" y="773823"/>
                  </a:lnTo>
                  <a:lnTo>
                    <a:pt x="0" y="773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4000" bIns="0" rtlCol="0" anchor="ctr">
              <a:normAutofit/>
            </a:bodyPr>
            <a:lstStyle/>
            <a:p>
              <a:pPr algn="ctr"/>
              <a:r>
                <a:rPr lang="en-US" altLang="zh-CN" sz="2000" dirty="0">
                  <a:solidFill>
                    <a:schemeClr val="bg1"/>
                  </a:solidFill>
                </a:rPr>
                <a:t>08</a:t>
              </a:r>
              <a:endParaRPr lang="zh-CN" altLang="en-US" sz="2000" dirty="0">
                <a:solidFill>
                  <a:schemeClr val="bg1"/>
                </a:solidFill>
              </a:endParaRPr>
            </a:p>
          </p:txBody>
        </p:sp>
      </p:gr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85900" y="44450"/>
            <a:ext cx="8317865" cy="706755"/>
          </a:xfrm>
          <a:prstGeom prst="rect">
            <a:avLst/>
          </a:prstGeom>
          <a:noFill/>
        </p:spPr>
        <p:txBody>
          <a:bodyPr wrap="square" rtlCol="0">
            <a:spAutoFit/>
          </a:bodyPr>
          <a:lstStyle/>
          <a:p>
            <a:pPr algn="ctr"/>
            <a:r>
              <a:rPr lang="zh-CN" altLang="en-US" sz="4000">
                <a:solidFill>
                  <a:schemeClr val="bg1"/>
                </a:solidFill>
                <a:uFillTx/>
              </a:rPr>
              <a:t>微波无极紫外灯废气处理设备规格</a:t>
            </a:r>
          </a:p>
        </p:txBody>
      </p:sp>
      <p:graphicFrame>
        <p:nvGraphicFramePr>
          <p:cNvPr id="2" name="表格 -1"/>
          <p:cNvGraphicFramePr/>
          <p:nvPr/>
        </p:nvGraphicFramePr>
        <p:xfrm>
          <a:off x="1655445" y="1266825"/>
          <a:ext cx="8515350" cy="4688205"/>
        </p:xfrm>
        <a:graphic>
          <a:graphicData uri="http://schemas.openxmlformats.org/drawingml/2006/table">
            <a:tbl>
              <a:tblPr firstRow="1" bandRow="1">
                <a:tableStyleId>{46F890A9-2807-4EBB-B81D-B2AA78EC7F39}</a:tableStyleId>
              </a:tblPr>
              <a:tblGrid>
                <a:gridCol w="4257675"/>
                <a:gridCol w="4257675"/>
              </a:tblGrid>
              <a:tr h="494030">
                <a:tc gridSpan="2">
                  <a:txBody>
                    <a:bodyPr/>
                    <a:lstStyle/>
                    <a:p>
                      <a:pPr indent="0" algn="ctr">
                        <a:buNone/>
                      </a:pPr>
                      <a:r>
                        <a:rPr lang="zh-CN" altLang="en-US" sz="2000"/>
                        <a:t>微波无极紫外灯废气处理设备</a:t>
                      </a:r>
                    </a:p>
                  </a:txBody>
                  <a:tcPr marL="0" marR="0" marT="0" marB="0"/>
                </a:tc>
                <a:tc hMerge="1">
                  <a:txBody>
                    <a:bodyPr/>
                    <a:lstStyle/>
                    <a:p>
                      <a:endParaRPr lang="zh-CN"/>
                    </a:p>
                  </a:txBody>
                  <a:tcPr/>
                </a:tc>
              </a:tr>
              <a:tr h="501015">
                <a:tc>
                  <a:txBody>
                    <a:bodyPr/>
                    <a:lstStyle/>
                    <a:p>
                      <a:pPr indent="0">
                        <a:buNone/>
                      </a:pPr>
                      <a:r>
                        <a:rPr lang="zh-CN" altLang="en-US" sz="1500"/>
                        <a:t>构成部件</a:t>
                      </a:r>
                    </a:p>
                  </a:txBody>
                  <a:tcPr marL="0" marR="0" marT="0" marB="0"/>
                </a:tc>
                <a:tc>
                  <a:txBody>
                    <a:bodyPr/>
                    <a:lstStyle/>
                    <a:p>
                      <a:pPr indent="0">
                        <a:buNone/>
                      </a:pPr>
                      <a:r>
                        <a:rPr lang="zh-CN" altLang="en-US" sz="1500"/>
                        <a:t>微波发生器、无极紫外灯管 、激励器、风机、电源、外机壳、挡风板</a:t>
                      </a:r>
                    </a:p>
                  </a:txBody>
                  <a:tcPr marL="0" marR="0" marT="0" marB="0"/>
                </a:tc>
              </a:tr>
              <a:tr h="494030">
                <a:tc>
                  <a:txBody>
                    <a:bodyPr/>
                    <a:lstStyle/>
                    <a:p>
                      <a:pPr indent="0">
                        <a:buNone/>
                      </a:pPr>
                      <a:r>
                        <a:rPr lang="zh-CN" altLang="en-US" sz="1500"/>
                        <a:t>单灯输入功率</a:t>
                      </a:r>
                    </a:p>
                  </a:txBody>
                  <a:tcPr marL="0" marR="0" marT="0" marB="0"/>
                </a:tc>
                <a:tc>
                  <a:txBody>
                    <a:bodyPr/>
                    <a:lstStyle/>
                    <a:p>
                      <a:pPr indent="0">
                        <a:buNone/>
                      </a:pPr>
                      <a:r>
                        <a:rPr lang="en-US" altLang="zh-CN" sz="1500"/>
                        <a:t>400-600w</a:t>
                      </a:r>
                    </a:p>
                  </a:txBody>
                  <a:tcPr marL="0" marR="0" marT="0" marB="0"/>
                </a:tc>
              </a:tr>
              <a:tr h="494665">
                <a:tc>
                  <a:txBody>
                    <a:bodyPr/>
                    <a:lstStyle/>
                    <a:p>
                      <a:pPr indent="0">
                        <a:buNone/>
                      </a:pPr>
                      <a:r>
                        <a:rPr lang="zh-CN" altLang="en-US" sz="1500"/>
                        <a:t>灯管长度</a:t>
                      </a:r>
                    </a:p>
                  </a:txBody>
                  <a:tcPr marL="0" marR="0" marT="0" marB="0"/>
                </a:tc>
                <a:tc>
                  <a:txBody>
                    <a:bodyPr/>
                    <a:lstStyle/>
                    <a:p>
                      <a:pPr indent="0">
                        <a:buNone/>
                      </a:pPr>
                      <a:r>
                        <a:rPr lang="en-US" altLang="zh-CN" sz="1500"/>
                        <a:t>800mm</a:t>
                      </a:r>
                      <a:r>
                        <a:rPr lang="zh-CN" altLang="en-US" sz="1500"/>
                        <a:t>（可选）</a:t>
                      </a:r>
                    </a:p>
                  </a:txBody>
                  <a:tcPr marL="0" marR="0" marT="0" marB="0"/>
                </a:tc>
              </a:tr>
              <a:tr h="494030">
                <a:tc>
                  <a:txBody>
                    <a:bodyPr/>
                    <a:lstStyle/>
                    <a:p>
                      <a:pPr indent="0">
                        <a:buNone/>
                      </a:pPr>
                      <a:r>
                        <a:rPr lang="zh-CN" altLang="en-US" sz="1500"/>
                        <a:t>灯管外径</a:t>
                      </a:r>
                    </a:p>
                  </a:txBody>
                  <a:tcPr marL="0" marR="0" marT="0" marB="0"/>
                </a:tc>
                <a:tc>
                  <a:txBody>
                    <a:bodyPr/>
                    <a:lstStyle/>
                    <a:p>
                      <a:pPr indent="0">
                        <a:buNone/>
                      </a:pPr>
                      <a:r>
                        <a:rPr lang="en-US" altLang="zh-CN" sz="1500"/>
                        <a:t>17mm</a:t>
                      </a:r>
                      <a:r>
                        <a:rPr lang="zh-CN" altLang="en-US" sz="1500"/>
                        <a:t>（可选</a:t>
                      </a:r>
                    </a:p>
                  </a:txBody>
                  <a:tcPr marL="0" marR="0" marT="0" marB="0"/>
                </a:tc>
              </a:tr>
              <a:tr h="494030">
                <a:tc gridSpan="2">
                  <a:txBody>
                    <a:bodyPr/>
                    <a:lstStyle/>
                    <a:p>
                      <a:pPr indent="0">
                        <a:buNone/>
                      </a:pPr>
                      <a:r>
                        <a:rPr lang="zh-CN" altLang="en-US" sz="1500"/>
                        <a:t>供电需求</a:t>
                      </a:r>
                    </a:p>
                    <a:p>
                      <a:pPr indent="0">
                        <a:buNone/>
                      </a:pPr>
                      <a:r>
                        <a:rPr lang="en-US" altLang="zh-CN" sz="1500"/>
                        <a:t> </a:t>
                      </a:r>
                    </a:p>
                  </a:txBody>
                  <a:tcPr marL="0" marR="0" marT="0" marB="0"/>
                </a:tc>
                <a:tc hMerge="1">
                  <a:txBody>
                    <a:bodyPr/>
                    <a:lstStyle/>
                    <a:p>
                      <a:endParaRPr lang="zh-CN"/>
                    </a:p>
                  </a:txBody>
                  <a:tcPr marL="0" marR="0" marT="0" marB="0"/>
                </a:tc>
              </a:tr>
              <a:tr h="494030">
                <a:tc>
                  <a:txBody>
                    <a:bodyPr/>
                    <a:lstStyle/>
                    <a:p>
                      <a:pPr indent="0">
                        <a:buNone/>
                      </a:pPr>
                      <a:r>
                        <a:rPr lang="zh-CN" altLang="en-US" sz="1500"/>
                        <a:t>配电中心</a:t>
                      </a:r>
                    </a:p>
                  </a:txBody>
                  <a:tcPr marL="0" marR="0" marT="0" marB="0"/>
                </a:tc>
                <a:tc>
                  <a:txBody>
                    <a:bodyPr/>
                    <a:lstStyle/>
                    <a:p>
                      <a:pPr indent="0">
                        <a:buNone/>
                      </a:pPr>
                      <a:r>
                        <a:rPr lang="zh-CN" altLang="en-US" sz="1500"/>
                        <a:t>独立插座</a:t>
                      </a:r>
                    </a:p>
                  </a:txBody>
                  <a:tcPr marL="0" marR="0" marT="0" marB="0"/>
                </a:tc>
              </a:tr>
              <a:tr h="494665">
                <a:tc>
                  <a:txBody>
                    <a:bodyPr/>
                    <a:lstStyle/>
                    <a:p>
                      <a:pPr indent="0">
                        <a:buNone/>
                      </a:pPr>
                      <a:r>
                        <a:rPr lang="zh-CN" altLang="en-US" sz="1500"/>
                        <a:t>数量需求</a:t>
                      </a:r>
                    </a:p>
                  </a:txBody>
                  <a:tcPr marL="0" marR="0" marT="0" marB="0"/>
                </a:tc>
                <a:tc>
                  <a:txBody>
                    <a:bodyPr/>
                    <a:lstStyle/>
                    <a:p>
                      <a:pPr indent="0">
                        <a:buNone/>
                      </a:pPr>
                      <a:r>
                        <a:rPr lang="zh-CN" altLang="en-US" sz="1500"/>
                        <a:t>一个插座为一个系统供电</a:t>
                      </a:r>
                    </a:p>
                  </a:txBody>
                  <a:tcPr marL="0" marR="0" marT="0" marB="0"/>
                </a:tc>
              </a:tr>
              <a:tr h="363855">
                <a:tc>
                  <a:txBody>
                    <a:bodyPr/>
                    <a:lstStyle/>
                    <a:p>
                      <a:pPr indent="0">
                        <a:buNone/>
                      </a:pPr>
                      <a:r>
                        <a:rPr lang="zh-CN" altLang="en-US" sz="1500"/>
                        <a:t>供电</a:t>
                      </a:r>
                    </a:p>
                  </a:txBody>
                  <a:tcPr marL="0" marR="0" marT="0" marB="0"/>
                </a:tc>
                <a:tc>
                  <a:txBody>
                    <a:bodyPr/>
                    <a:lstStyle/>
                    <a:p>
                      <a:pPr indent="0">
                        <a:buNone/>
                      </a:pPr>
                      <a:r>
                        <a:rPr lang="en-US" altLang="zh-CN" sz="1500"/>
                        <a:t>220</a:t>
                      </a:r>
                      <a:r>
                        <a:rPr lang="zh-CN" altLang="en-US" sz="1500"/>
                        <a:t>伏或</a:t>
                      </a:r>
                      <a:r>
                        <a:rPr lang="en-US" altLang="zh-CN" sz="1500"/>
                        <a:t>380</a:t>
                      </a:r>
                      <a:r>
                        <a:rPr lang="zh-CN" altLang="en-US" sz="1500"/>
                        <a:t>伏，交流（可选）</a:t>
                      </a:r>
                    </a:p>
                  </a:txBody>
                  <a:tcPr marL="0" marR="0" marT="0" marB="0"/>
                </a:tc>
              </a:tr>
              <a:tr h="363855">
                <a:tc>
                  <a:txBody>
                    <a:bodyPr/>
                    <a:lstStyle/>
                    <a:p>
                      <a:pPr indent="0">
                        <a:buNone/>
                      </a:pPr>
                      <a:r>
                        <a:rPr lang="zh-CN" altLang="en-US" sz="1500"/>
                        <a:t>催化剂</a:t>
                      </a:r>
                    </a:p>
                  </a:txBody>
                  <a:tcPr marL="0" marR="0" marT="0" marB="0"/>
                </a:tc>
                <a:tc>
                  <a:txBody>
                    <a:bodyPr/>
                    <a:lstStyle/>
                    <a:p>
                      <a:pPr indent="0">
                        <a:buNone/>
                      </a:pPr>
                      <a:r>
                        <a:rPr lang="zh-CN" altLang="en-US" sz="1500"/>
                        <a:t>二氧化钛（可选）</a:t>
                      </a:r>
                    </a:p>
                  </a:txBody>
                  <a:tcPr marL="0" marR="0" marT="0" marB="0"/>
                </a:tc>
              </a:tr>
            </a:tbl>
          </a:graphicData>
        </a:graphic>
      </p:graphicFrame>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60772" y="1746022"/>
            <a:ext cx="7470968" cy="4225421"/>
            <a:chOff x="1703512" y="1412776"/>
            <a:chExt cx="8413023" cy="4687165"/>
          </a:xfrm>
          <a:solidFill>
            <a:schemeClr val="bg1"/>
          </a:solidFill>
        </p:grpSpPr>
        <p:sp>
          <p:nvSpPr>
            <p:cNvPr id="4" name="Oval 9"/>
            <p:cNvSpPr>
              <a:spLocks noChangeAspect="1" noChangeArrowheads="1"/>
            </p:cNvSpPr>
            <p:nvPr/>
          </p:nvSpPr>
          <p:spPr bwMode="auto">
            <a:xfrm>
              <a:off x="3728618" y="1412776"/>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 name="Oval 10"/>
            <p:cNvSpPr>
              <a:spLocks noChangeAspect="1" noChangeArrowheads="1"/>
            </p:cNvSpPr>
            <p:nvPr/>
          </p:nvSpPr>
          <p:spPr bwMode="auto">
            <a:xfrm>
              <a:off x="3840369" y="1412776"/>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 name="Oval 11"/>
            <p:cNvSpPr>
              <a:spLocks noChangeAspect="1" noChangeArrowheads="1"/>
            </p:cNvSpPr>
            <p:nvPr/>
          </p:nvSpPr>
          <p:spPr bwMode="auto">
            <a:xfrm>
              <a:off x="3953629" y="1412776"/>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 name="Oval 12"/>
            <p:cNvSpPr>
              <a:spLocks noChangeAspect="1" noChangeArrowheads="1"/>
            </p:cNvSpPr>
            <p:nvPr/>
          </p:nvSpPr>
          <p:spPr bwMode="auto">
            <a:xfrm>
              <a:off x="4065380" y="1412776"/>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 name="Oval 13"/>
            <p:cNvSpPr>
              <a:spLocks noChangeAspect="1" noChangeArrowheads="1"/>
            </p:cNvSpPr>
            <p:nvPr/>
          </p:nvSpPr>
          <p:spPr bwMode="auto">
            <a:xfrm>
              <a:off x="4403653" y="1412776"/>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 name="Oval 14"/>
            <p:cNvSpPr>
              <a:spLocks noChangeAspect="1" noChangeArrowheads="1"/>
            </p:cNvSpPr>
            <p:nvPr/>
          </p:nvSpPr>
          <p:spPr bwMode="auto">
            <a:xfrm>
              <a:off x="4516914" y="1412776"/>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 name="Oval 15"/>
            <p:cNvSpPr>
              <a:spLocks noChangeAspect="1" noChangeArrowheads="1"/>
            </p:cNvSpPr>
            <p:nvPr/>
          </p:nvSpPr>
          <p:spPr bwMode="auto">
            <a:xfrm>
              <a:off x="4628665" y="1412776"/>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 name="Oval 16"/>
            <p:cNvSpPr>
              <a:spLocks noChangeAspect="1" noChangeArrowheads="1"/>
            </p:cNvSpPr>
            <p:nvPr/>
          </p:nvSpPr>
          <p:spPr bwMode="auto">
            <a:xfrm>
              <a:off x="4741926" y="1412776"/>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 name="Oval 17"/>
            <p:cNvSpPr>
              <a:spLocks noChangeAspect="1" noChangeArrowheads="1"/>
            </p:cNvSpPr>
            <p:nvPr/>
          </p:nvSpPr>
          <p:spPr bwMode="auto">
            <a:xfrm>
              <a:off x="4853676" y="1412776"/>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3" name="Oval 18"/>
            <p:cNvSpPr>
              <a:spLocks noChangeAspect="1" noChangeArrowheads="1"/>
            </p:cNvSpPr>
            <p:nvPr/>
          </p:nvSpPr>
          <p:spPr bwMode="auto">
            <a:xfrm>
              <a:off x="4966938" y="1412776"/>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4" name="Oval 19"/>
            <p:cNvSpPr>
              <a:spLocks noChangeAspect="1" noChangeArrowheads="1"/>
            </p:cNvSpPr>
            <p:nvPr/>
          </p:nvSpPr>
          <p:spPr bwMode="auto">
            <a:xfrm>
              <a:off x="5078688" y="1412776"/>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5" name="Oval 20"/>
            <p:cNvSpPr>
              <a:spLocks noChangeAspect="1" noChangeArrowheads="1"/>
            </p:cNvSpPr>
            <p:nvPr/>
          </p:nvSpPr>
          <p:spPr bwMode="auto">
            <a:xfrm>
              <a:off x="5191949" y="1412776"/>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6" name="Oval 21"/>
            <p:cNvSpPr>
              <a:spLocks noChangeAspect="1" noChangeArrowheads="1"/>
            </p:cNvSpPr>
            <p:nvPr/>
          </p:nvSpPr>
          <p:spPr bwMode="auto">
            <a:xfrm>
              <a:off x="5303699" y="1412776"/>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7" name="Oval 22"/>
            <p:cNvSpPr>
              <a:spLocks noChangeAspect="1" noChangeArrowheads="1"/>
            </p:cNvSpPr>
            <p:nvPr/>
          </p:nvSpPr>
          <p:spPr bwMode="auto">
            <a:xfrm>
              <a:off x="7892089" y="1412776"/>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8" name="Oval 23"/>
            <p:cNvSpPr>
              <a:spLocks noChangeAspect="1" noChangeArrowheads="1"/>
            </p:cNvSpPr>
            <p:nvPr/>
          </p:nvSpPr>
          <p:spPr bwMode="auto">
            <a:xfrm>
              <a:off x="3503606" y="151761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9" name="Oval 24"/>
            <p:cNvSpPr>
              <a:spLocks noChangeAspect="1" noChangeArrowheads="1"/>
            </p:cNvSpPr>
            <p:nvPr/>
          </p:nvSpPr>
          <p:spPr bwMode="auto">
            <a:xfrm>
              <a:off x="3615357" y="151761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0" name="Oval 25"/>
            <p:cNvSpPr>
              <a:spLocks noChangeAspect="1" noChangeArrowheads="1"/>
            </p:cNvSpPr>
            <p:nvPr/>
          </p:nvSpPr>
          <p:spPr bwMode="auto">
            <a:xfrm>
              <a:off x="3728618" y="151761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1" name="Oval 26"/>
            <p:cNvSpPr>
              <a:spLocks noChangeAspect="1" noChangeArrowheads="1"/>
            </p:cNvSpPr>
            <p:nvPr/>
          </p:nvSpPr>
          <p:spPr bwMode="auto">
            <a:xfrm>
              <a:off x="3840369" y="151761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2" name="Oval 27"/>
            <p:cNvSpPr>
              <a:spLocks noChangeAspect="1" noChangeArrowheads="1"/>
            </p:cNvSpPr>
            <p:nvPr/>
          </p:nvSpPr>
          <p:spPr bwMode="auto">
            <a:xfrm>
              <a:off x="3953629" y="151761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3" name="Oval 28"/>
            <p:cNvSpPr>
              <a:spLocks noChangeAspect="1" noChangeArrowheads="1"/>
            </p:cNvSpPr>
            <p:nvPr/>
          </p:nvSpPr>
          <p:spPr bwMode="auto">
            <a:xfrm>
              <a:off x="4178642" y="151761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4" name="Oval 29"/>
            <p:cNvSpPr>
              <a:spLocks noChangeAspect="1" noChangeArrowheads="1"/>
            </p:cNvSpPr>
            <p:nvPr/>
          </p:nvSpPr>
          <p:spPr bwMode="auto">
            <a:xfrm>
              <a:off x="4290393" y="151761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5" name="Oval 30"/>
            <p:cNvSpPr>
              <a:spLocks noChangeAspect="1" noChangeArrowheads="1"/>
            </p:cNvSpPr>
            <p:nvPr/>
          </p:nvSpPr>
          <p:spPr bwMode="auto">
            <a:xfrm>
              <a:off x="4403653" y="151761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6" name="Oval 31"/>
            <p:cNvSpPr>
              <a:spLocks noChangeAspect="1" noChangeArrowheads="1"/>
            </p:cNvSpPr>
            <p:nvPr/>
          </p:nvSpPr>
          <p:spPr bwMode="auto">
            <a:xfrm>
              <a:off x="4516914" y="151761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7" name="Oval 32"/>
            <p:cNvSpPr>
              <a:spLocks noChangeAspect="1" noChangeArrowheads="1"/>
            </p:cNvSpPr>
            <p:nvPr/>
          </p:nvSpPr>
          <p:spPr bwMode="auto">
            <a:xfrm>
              <a:off x="4628665" y="151761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8" name="Oval 33"/>
            <p:cNvSpPr>
              <a:spLocks noChangeAspect="1" noChangeArrowheads="1"/>
            </p:cNvSpPr>
            <p:nvPr/>
          </p:nvSpPr>
          <p:spPr bwMode="auto">
            <a:xfrm>
              <a:off x="4741926" y="151761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9" name="Oval 34"/>
            <p:cNvSpPr>
              <a:spLocks noChangeAspect="1" noChangeArrowheads="1"/>
            </p:cNvSpPr>
            <p:nvPr/>
          </p:nvSpPr>
          <p:spPr bwMode="auto">
            <a:xfrm>
              <a:off x="4853676" y="151761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0" name="Oval 35"/>
            <p:cNvSpPr>
              <a:spLocks noChangeAspect="1" noChangeArrowheads="1"/>
            </p:cNvSpPr>
            <p:nvPr/>
          </p:nvSpPr>
          <p:spPr bwMode="auto">
            <a:xfrm>
              <a:off x="4966938" y="151761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1" name="Oval 36"/>
            <p:cNvSpPr>
              <a:spLocks noChangeAspect="1" noChangeArrowheads="1"/>
            </p:cNvSpPr>
            <p:nvPr/>
          </p:nvSpPr>
          <p:spPr bwMode="auto">
            <a:xfrm>
              <a:off x="5078688" y="151761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2" name="Oval 37"/>
            <p:cNvSpPr>
              <a:spLocks noChangeAspect="1" noChangeArrowheads="1"/>
            </p:cNvSpPr>
            <p:nvPr/>
          </p:nvSpPr>
          <p:spPr bwMode="auto">
            <a:xfrm>
              <a:off x="5191949" y="151761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3" name="Oval 38"/>
            <p:cNvSpPr>
              <a:spLocks noChangeAspect="1" noChangeArrowheads="1"/>
            </p:cNvSpPr>
            <p:nvPr/>
          </p:nvSpPr>
          <p:spPr bwMode="auto">
            <a:xfrm>
              <a:off x="5978735" y="151761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4" name="Oval 39"/>
            <p:cNvSpPr>
              <a:spLocks noChangeAspect="1" noChangeArrowheads="1"/>
            </p:cNvSpPr>
            <p:nvPr/>
          </p:nvSpPr>
          <p:spPr bwMode="auto">
            <a:xfrm>
              <a:off x="6091996" y="151761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5" name="Oval 40"/>
            <p:cNvSpPr>
              <a:spLocks noChangeAspect="1" noChangeArrowheads="1"/>
            </p:cNvSpPr>
            <p:nvPr/>
          </p:nvSpPr>
          <p:spPr bwMode="auto">
            <a:xfrm>
              <a:off x="7780338" y="151761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6" name="Oval 41"/>
            <p:cNvSpPr>
              <a:spLocks noChangeAspect="1" noChangeArrowheads="1"/>
            </p:cNvSpPr>
            <p:nvPr/>
          </p:nvSpPr>
          <p:spPr bwMode="auto">
            <a:xfrm>
              <a:off x="7892089" y="151761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7" name="Oval 42"/>
            <p:cNvSpPr>
              <a:spLocks noChangeAspect="1" noChangeArrowheads="1"/>
            </p:cNvSpPr>
            <p:nvPr/>
          </p:nvSpPr>
          <p:spPr bwMode="auto">
            <a:xfrm>
              <a:off x="8005351" y="151761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8" name="Oval 43"/>
            <p:cNvSpPr>
              <a:spLocks noChangeAspect="1" noChangeArrowheads="1"/>
            </p:cNvSpPr>
            <p:nvPr/>
          </p:nvSpPr>
          <p:spPr bwMode="auto">
            <a:xfrm>
              <a:off x="2828571"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9" name="Oval 44"/>
            <p:cNvSpPr>
              <a:spLocks noChangeAspect="1" noChangeArrowheads="1"/>
            </p:cNvSpPr>
            <p:nvPr/>
          </p:nvSpPr>
          <p:spPr bwMode="auto">
            <a:xfrm>
              <a:off x="2940322"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0" name="Oval 45"/>
            <p:cNvSpPr>
              <a:spLocks noChangeAspect="1" noChangeArrowheads="1"/>
            </p:cNvSpPr>
            <p:nvPr/>
          </p:nvSpPr>
          <p:spPr bwMode="auto">
            <a:xfrm>
              <a:off x="3053582" y="162244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1" name="Oval 46"/>
            <p:cNvSpPr>
              <a:spLocks noChangeAspect="1" noChangeArrowheads="1"/>
            </p:cNvSpPr>
            <p:nvPr/>
          </p:nvSpPr>
          <p:spPr bwMode="auto">
            <a:xfrm>
              <a:off x="3165333" y="162244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2" name="Oval 47"/>
            <p:cNvSpPr>
              <a:spLocks noChangeAspect="1" noChangeArrowheads="1"/>
            </p:cNvSpPr>
            <p:nvPr/>
          </p:nvSpPr>
          <p:spPr bwMode="auto">
            <a:xfrm>
              <a:off x="3278594"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3" name="Oval 48"/>
            <p:cNvSpPr>
              <a:spLocks noChangeAspect="1" noChangeArrowheads="1"/>
            </p:cNvSpPr>
            <p:nvPr/>
          </p:nvSpPr>
          <p:spPr bwMode="auto">
            <a:xfrm>
              <a:off x="3503606" y="162244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4" name="Oval 49"/>
            <p:cNvSpPr>
              <a:spLocks noChangeAspect="1" noChangeArrowheads="1"/>
            </p:cNvSpPr>
            <p:nvPr/>
          </p:nvSpPr>
          <p:spPr bwMode="auto">
            <a:xfrm>
              <a:off x="3615357" y="162244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5" name="Oval 50"/>
            <p:cNvSpPr>
              <a:spLocks noChangeAspect="1" noChangeArrowheads="1"/>
            </p:cNvSpPr>
            <p:nvPr/>
          </p:nvSpPr>
          <p:spPr bwMode="auto">
            <a:xfrm>
              <a:off x="3728618"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6" name="Oval 51"/>
            <p:cNvSpPr>
              <a:spLocks noChangeAspect="1" noChangeArrowheads="1"/>
            </p:cNvSpPr>
            <p:nvPr/>
          </p:nvSpPr>
          <p:spPr bwMode="auto">
            <a:xfrm>
              <a:off x="3840369"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7" name="Oval 52"/>
            <p:cNvSpPr>
              <a:spLocks noChangeAspect="1" noChangeArrowheads="1"/>
            </p:cNvSpPr>
            <p:nvPr/>
          </p:nvSpPr>
          <p:spPr bwMode="auto">
            <a:xfrm>
              <a:off x="4065380" y="162244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8" name="Oval 53"/>
            <p:cNvSpPr>
              <a:spLocks noChangeAspect="1" noChangeArrowheads="1"/>
            </p:cNvSpPr>
            <p:nvPr/>
          </p:nvSpPr>
          <p:spPr bwMode="auto">
            <a:xfrm>
              <a:off x="4178642"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9" name="Oval 54"/>
            <p:cNvSpPr>
              <a:spLocks noChangeAspect="1" noChangeArrowheads="1"/>
            </p:cNvSpPr>
            <p:nvPr/>
          </p:nvSpPr>
          <p:spPr bwMode="auto">
            <a:xfrm>
              <a:off x="4290393"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0" name="Oval 55"/>
            <p:cNvSpPr>
              <a:spLocks noChangeAspect="1" noChangeArrowheads="1"/>
            </p:cNvSpPr>
            <p:nvPr/>
          </p:nvSpPr>
          <p:spPr bwMode="auto">
            <a:xfrm>
              <a:off x="4403653" y="162244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1" name="Oval 56"/>
            <p:cNvSpPr>
              <a:spLocks noChangeAspect="1" noChangeArrowheads="1"/>
            </p:cNvSpPr>
            <p:nvPr/>
          </p:nvSpPr>
          <p:spPr bwMode="auto">
            <a:xfrm>
              <a:off x="4516914"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2" name="Oval 57"/>
            <p:cNvSpPr>
              <a:spLocks noChangeAspect="1" noChangeArrowheads="1"/>
            </p:cNvSpPr>
            <p:nvPr/>
          </p:nvSpPr>
          <p:spPr bwMode="auto">
            <a:xfrm>
              <a:off x="4628665"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3" name="Oval 58"/>
            <p:cNvSpPr>
              <a:spLocks noChangeAspect="1" noChangeArrowheads="1"/>
            </p:cNvSpPr>
            <p:nvPr/>
          </p:nvSpPr>
          <p:spPr bwMode="auto">
            <a:xfrm>
              <a:off x="4741926" y="162244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5" name="Oval 59"/>
            <p:cNvSpPr>
              <a:spLocks noChangeAspect="1" noChangeArrowheads="1"/>
            </p:cNvSpPr>
            <p:nvPr/>
          </p:nvSpPr>
          <p:spPr bwMode="auto">
            <a:xfrm>
              <a:off x="4853676" y="162244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6" name="Oval 60"/>
            <p:cNvSpPr>
              <a:spLocks noChangeAspect="1" noChangeArrowheads="1"/>
            </p:cNvSpPr>
            <p:nvPr/>
          </p:nvSpPr>
          <p:spPr bwMode="auto">
            <a:xfrm>
              <a:off x="4966938"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7" name="Oval 61"/>
            <p:cNvSpPr>
              <a:spLocks noChangeAspect="1" noChangeArrowheads="1"/>
            </p:cNvSpPr>
            <p:nvPr/>
          </p:nvSpPr>
          <p:spPr bwMode="auto">
            <a:xfrm>
              <a:off x="5078688"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8" name="Oval 62"/>
            <p:cNvSpPr>
              <a:spLocks noChangeAspect="1" noChangeArrowheads="1"/>
            </p:cNvSpPr>
            <p:nvPr/>
          </p:nvSpPr>
          <p:spPr bwMode="auto">
            <a:xfrm>
              <a:off x="5978735"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9" name="Oval 63"/>
            <p:cNvSpPr>
              <a:spLocks noChangeAspect="1" noChangeArrowheads="1"/>
            </p:cNvSpPr>
            <p:nvPr/>
          </p:nvSpPr>
          <p:spPr bwMode="auto">
            <a:xfrm>
              <a:off x="8005351"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0" name="Oval 64"/>
            <p:cNvSpPr>
              <a:spLocks noChangeAspect="1" noChangeArrowheads="1"/>
            </p:cNvSpPr>
            <p:nvPr/>
          </p:nvSpPr>
          <p:spPr bwMode="auto">
            <a:xfrm>
              <a:off x="8117102" y="162244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1" name="Oval 65"/>
            <p:cNvSpPr>
              <a:spLocks noChangeAspect="1" noChangeArrowheads="1"/>
            </p:cNvSpPr>
            <p:nvPr/>
          </p:nvSpPr>
          <p:spPr bwMode="auto">
            <a:xfrm>
              <a:off x="2715309"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2" name="Oval 66"/>
            <p:cNvSpPr>
              <a:spLocks noChangeAspect="1" noChangeArrowheads="1"/>
            </p:cNvSpPr>
            <p:nvPr/>
          </p:nvSpPr>
          <p:spPr bwMode="auto">
            <a:xfrm>
              <a:off x="2828571"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3" name="Oval 67"/>
            <p:cNvSpPr>
              <a:spLocks noChangeAspect="1" noChangeArrowheads="1"/>
            </p:cNvSpPr>
            <p:nvPr/>
          </p:nvSpPr>
          <p:spPr bwMode="auto">
            <a:xfrm>
              <a:off x="2940322"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4" name="Oval 68"/>
            <p:cNvSpPr>
              <a:spLocks noChangeAspect="1" noChangeArrowheads="1"/>
            </p:cNvSpPr>
            <p:nvPr/>
          </p:nvSpPr>
          <p:spPr bwMode="auto">
            <a:xfrm>
              <a:off x="3053582"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5" name="Oval 69"/>
            <p:cNvSpPr>
              <a:spLocks noChangeAspect="1" noChangeArrowheads="1"/>
            </p:cNvSpPr>
            <p:nvPr/>
          </p:nvSpPr>
          <p:spPr bwMode="auto">
            <a:xfrm>
              <a:off x="3165333"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6" name="Oval 70"/>
            <p:cNvSpPr>
              <a:spLocks noChangeAspect="1" noChangeArrowheads="1"/>
            </p:cNvSpPr>
            <p:nvPr/>
          </p:nvSpPr>
          <p:spPr bwMode="auto">
            <a:xfrm>
              <a:off x="3278594"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7" name="Oval 71"/>
            <p:cNvSpPr>
              <a:spLocks noChangeAspect="1" noChangeArrowheads="1"/>
            </p:cNvSpPr>
            <p:nvPr/>
          </p:nvSpPr>
          <p:spPr bwMode="auto">
            <a:xfrm>
              <a:off x="3390345"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8" name="Oval 72"/>
            <p:cNvSpPr>
              <a:spLocks noChangeAspect="1" noChangeArrowheads="1"/>
            </p:cNvSpPr>
            <p:nvPr/>
          </p:nvSpPr>
          <p:spPr bwMode="auto">
            <a:xfrm>
              <a:off x="3503606"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9" name="Oval 73"/>
            <p:cNvSpPr>
              <a:spLocks noChangeAspect="1" noChangeArrowheads="1"/>
            </p:cNvSpPr>
            <p:nvPr/>
          </p:nvSpPr>
          <p:spPr bwMode="auto">
            <a:xfrm>
              <a:off x="3615357"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0" name="Oval 74"/>
            <p:cNvSpPr>
              <a:spLocks noChangeAspect="1" noChangeArrowheads="1"/>
            </p:cNvSpPr>
            <p:nvPr/>
          </p:nvSpPr>
          <p:spPr bwMode="auto">
            <a:xfrm>
              <a:off x="3728618"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1" name="Oval 75"/>
            <p:cNvSpPr>
              <a:spLocks noChangeAspect="1" noChangeArrowheads="1"/>
            </p:cNvSpPr>
            <p:nvPr/>
          </p:nvSpPr>
          <p:spPr bwMode="auto">
            <a:xfrm>
              <a:off x="4065380"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2" name="Oval 76"/>
            <p:cNvSpPr>
              <a:spLocks noChangeAspect="1" noChangeArrowheads="1"/>
            </p:cNvSpPr>
            <p:nvPr/>
          </p:nvSpPr>
          <p:spPr bwMode="auto">
            <a:xfrm>
              <a:off x="4178642"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3" name="Oval 77"/>
            <p:cNvSpPr>
              <a:spLocks noChangeAspect="1" noChangeArrowheads="1"/>
            </p:cNvSpPr>
            <p:nvPr/>
          </p:nvSpPr>
          <p:spPr bwMode="auto">
            <a:xfrm>
              <a:off x="4290393"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4" name="Oval 78"/>
            <p:cNvSpPr>
              <a:spLocks noChangeAspect="1" noChangeArrowheads="1"/>
            </p:cNvSpPr>
            <p:nvPr/>
          </p:nvSpPr>
          <p:spPr bwMode="auto">
            <a:xfrm>
              <a:off x="4403653"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5" name="Oval 79"/>
            <p:cNvSpPr>
              <a:spLocks noChangeAspect="1" noChangeArrowheads="1"/>
            </p:cNvSpPr>
            <p:nvPr/>
          </p:nvSpPr>
          <p:spPr bwMode="auto">
            <a:xfrm>
              <a:off x="4516914"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6" name="Oval 80"/>
            <p:cNvSpPr>
              <a:spLocks noChangeAspect="1" noChangeArrowheads="1"/>
            </p:cNvSpPr>
            <p:nvPr/>
          </p:nvSpPr>
          <p:spPr bwMode="auto">
            <a:xfrm>
              <a:off x="4628665"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7" name="Oval 81"/>
            <p:cNvSpPr>
              <a:spLocks noChangeAspect="1" noChangeArrowheads="1"/>
            </p:cNvSpPr>
            <p:nvPr/>
          </p:nvSpPr>
          <p:spPr bwMode="auto">
            <a:xfrm>
              <a:off x="4741926"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8" name="Oval 82"/>
            <p:cNvSpPr>
              <a:spLocks noChangeAspect="1" noChangeArrowheads="1"/>
            </p:cNvSpPr>
            <p:nvPr/>
          </p:nvSpPr>
          <p:spPr bwMode="auto">
            <a:xfrm>
              <a:off x="4853676"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9" name="Oval 83"/>
            <p:cNvSpPr>
              <a:spLocks noChangeAspect="1" noChangeArrowheads="1"/>
            </p:cNvSpPr>
            <p:nvPr/>
          </p:nvSpPr>
          <p:spPr bwMode="auto">
            <a:xfrm>
              <a:off x="4966938"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0" name="Oval 84"/>
            <p:cNvSpPr>
              <a:spLocks noChangeAspect="1" noChangeArrowheads="1"/>
            </p:cNvSpPr>
            <p:nvPr/>
          </p:nvSpPr>
          <p:spPr bwMode="auto">
            <a:xfrm>
              <a:off x="5078688"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1" name="Oval 85"/>
            <p:cNvSpPr>
              <a:spLocks noChangeAspect="1" noChangeArrowheads="1"/>
            </p:cNvSpPr>
            <p:nvPr/>
          </p:nvSpPr>
          <p:spPr bwMode="auto">
            <a:xfrm>
              <a:off x="7103793"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2" name="Oval 86"/>
            <p:cNvSpPr>
              <a:spLocks noChangeAspect="1" noChangeArrowheads="1"/>
            </p:cNvSpPr>
            <p:nvPr/>
          </p:nvSpPr>
          <p:spPr bwMode="auto">
            <a:xfrm>
              <a:off x="7217055"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3" name="Oval 87"/>
            <p:cNvSpPr>
              <a:spLocks noChangeAspect="1" noChangeArrowheads="1"/>
            </p:cNvSpPr>
            <p:nvPr/>
          </p:nvSpPr>
          <p:spPr bwMode="auto">
            <a:xfrm>
              <a:off x="7892089"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4" name="Oval 88"/>
            <p:cNvSpPr>
              <a:spLocks noChangeAspect="1" noChangeArrowheads="1"/>
            </p:cNvSpPr>
            <p:nvPr/>
          </p:nvSpPr>
          <p:spPr bwMode="auto">
            <a:xfrm>
              <a:off x="8005351"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5" name="Oval 89"/>
            <p:cNvSpPr>
              <a:spLocks noChangeAspect="1" noChangeArrowheads="1"/>
            </p:cNvSpPr>
            <p:nvPr/>
          </p:nvSpPr>
          <p:spPr bwMode="auto">
            <a:xfrm>
              <a:off x="8117102"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6" name="Oval 90"/>
            <p:cNvSpPr>
              <a:spLocks noChangeAspect="1" noChangeArrowheads="1"/>
            </p:cNvSpPr>
            <p:nvPr/>
          </p:nvSpPr>
          <p:spPr bwMode="auto">
            <a:xfrm>
              <a:off x="8230362"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7" name="Oval 91"/>
            <p:cNvSpPr>
              <a:spLocks noChangeAspect="1" noChangeArrowheads="1"/>
            </p:cNvSpPr>
            <p:nvPr/>
          </p:nvSpPr>
          <p:spPr bwMode="auto">
            <a:xfrm>
              <a:off x="8905398"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8" name="Oval 92"/>
            <p:cNvSpPr>
              <a:spLocks noChangeAspect="1" noChangeArrowheads="1"/>
            </p:cNvSpPr>
            <p:nvPr/>
          </p:nvSpPr>
          <p:spPr bwMode="auto">
            <a:xfrm>
              <a:off x="9017149" y="172727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9" name="Oval 93"/>
            <p:cNvSpPr>
              <a:spLocks noChangeAspect="1" noChangeArrowheads="1"/>
            </p:cNvSpPr>
            <p:nvPr/>
          </p:nvSpPr>
          <p:spPr bwMode="auto">
            <a:xfrm>
              <a:off x="9130409" y="172727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0" name="Oval 94"/>
            <p:cNvSpPr>
              <a:spLocks noChangeAspect="1" noChangeArrowheads="1"/>
            </p:cNvSpPr>
            <p:nvPr/>
          </p:nvSpPr>
          <p:spPr bwMode="auto">
            <a:xfrm>
              <a:off x="2715309"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1" name="Oval 95"/>
            <p:cNvSpPr>
              <a:spLocks noChangeAspect="1" noChangeArrowheads="1"/>
            </p:cNvSpPr>
            <p:nvPr/>
          </p:nvSpPr>
          <p:spPr bwMode="auto">
            <a:xfrm>
              <a:off x="2828571"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2" name="Oval 96"/>
            <p:cNvSpPr>
              <a:spLocks noChangeAspect="1" noChangeArrowheads="1"/>
            </p:cNvSpPr>
            <p:nvPr/>
          </p:nvSpPr>
          <p:spPr bwMode="auto">
            <a:xfrm>
              <a:off x="2940322"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3" name="Oval 97"/>
            <p:cNvSpPr>
              <a:spLocks noChangeAspect="1" noChangeArrowheads="1"/>
            </p:cNvSpPr>
            <p:nvPr/>
          </p:nvSpPr>
          <p:spPr bwMode="auto">
            <a:xfrm>
              <a:off x="3053582"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4" name="Oval 98"/>
            <p:cNvSpPr>
              <a:spLocks noChangeAspect="1" noChangeArrowheads="1"/>
            </p:cNvSpPr>
            <p:nvPr/>
          </p:nvSpPr>
          <p:spPr bwMode="auto">
            <a:xfrm>
              <a:off x="3165333"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5" name="Oval 99"/>
            <p:cNvSpPr>
              <a:spLocks noChangeAspect="1" noChangeArrowheads="1"/>
            </p:cNvSpPr>
            <p:nvPr/>
          </p:nvSpPr>
          <p:spPr bwMode="auto">
            <a:xfrm>
              <a:off x="3278594"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6" name="Oval 100"/>
            <p:cNvSpPr>
              <a:spLocks noChangeAspect="1" noChangeArrowheads="1"/>
            </p:cNvSpPr>
            <p:nvPr/>
          </p:nvSpPr>
          <p:spPr bwMode="auto">
            <a:xfrm>
              <a:off x="3390345"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7" name="Oval 101"/>
            <p:cNvSpPr>
              <a:spLocks noChangeAspect="1" noChangeArrowheads="1"/>
            </p:cNvSpPr>
            <p:nvPr/>
          </p:nvSpPr>
          <p:spPr bwMode="auto">
            <a:xfrm>
              <a:off x="3503606"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8" name="Oval 102"/>
            <p:cNvSpPr>
              <a:spLocks noChangeAspect="1" noChangeArrowheads="1"/>
            </p:cNvSpPr>
            <p:nvPr/>
          </p:nvSpPr>
          <p:spPr bwMode="auto">
            <a:xfrm>
              <a:off x="3615357"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9" name="Oval 103"/>
            <p:cNvSpPr>
              <a:spLocks noChangeAspect="1" noChangeArrowheads="1"/>
            </p:cNvSpPr>
            <p:nvPr/>
          </p:nvSpPr>
          <p:spPr bwMode="auto">
            <a:xfrm>
              <a:off x="3728618"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0" name="Oval 104"/>
            <p:cNvSpPr>
              <a:spLocks noChangeAspect="1" noChangeArrowheads="1"/>
            </p:cNvSpPr>
            <p:nvPr/>
          </p:nvSpPr>
          <p:spPr bwMode="auto">
            <a:xfrm>
              <a:off x="4403653"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1" name="Oval 105"/>
            <p:cNvSpPr>
              <a:spLocks noChangeAspect="1" noChangeArrowheads="1"/>
            </p:cNvSpPr>
            <p:nvPr/>
          </p:nvSpPr>
          <p:spPr bwMode="auto">
            <a:xfrm>
              <a:off x="4516914"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2" name="Oval 106"/>
            <p:cNvSpPr>
              <a:spLocks noChangeAspect="1" noChangeArrowheads="1"/>
            </p:cNvSpPr>
            <p:nvPr/>
          </p:nvSpPr>
          <p:spPr bwMode="auto">
            <a:xfrm>
              <a:off x="4628665"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3" name="Oval 107"/>
            <p:cNvSpPr>
              <a:spLocks noChangeAspect="1" noChangeArrowheads="1"/>
            </p:cNvSpPr>
            <p:nvPr/>
          </p:nvSpPr>
          <p:spPr bwMode="auto">
            <a:xfrm>
              <a:off x="4741926"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4" name="Oval 108"/>
            <p:cNvSpPr>
              <a:spLocks noChangeAspect="1" noChangeArrowheads="1"/>
            </p:cNvSpPr>
            <p:nvPr/>
          </p:nvSpPr>
          <p:spPr bwMode="auto">
            <a:xfrm>
              <a:off x="4853676"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5" name="Oval 109"/>
            <p:cNvSpPr>
              <a:spLocks noChangeAspect="1" noChangeArrowheads="1"/>
            </p:cNvSpPr>
            <p:nvPr/>
          </p:nvSpPr>
          <p:spPr bwMode="auto">
            <a:xfrm>
              <a:off x="4966938"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6" name="Oval 110"/>
            <p:cNvSpPr>
              <a:spLocks noChangeAspect="1" noChangeArrowheads="1"/>
            </p:cNvSpPr>
            <p:nvPr/>
          </p:nvSpPr>
          <p:spPr bwMode="auto">
            <a:xfrm>
              <a:off x="5078688"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7" name="Oval 111"/>
            <p:cNvSpPr>
              <a:spLocks noChangeAspect="1" noChangeArrowheads="1"/>
            </p:cNvSpPr>
            <p:nvPr/>
          </p:nvSpPr>
          <p:spPr bwMode="auto">
            <a:xfrm>
              <a:off x="6992043"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8" name="Oval 112"/>
            <p:cNvSpPr>
              <a:spLocks noChangeAspect="1" noChangeArrowheads="1"/>
            </p:cNvSpPr>
            <p:nvPr/>
          </p:nvSpPr>
          <p:spPr bwMode="auto">
            <a:xfrm>
              <a:off x="7555328"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9" name="Oval 113"/>
            <p:cNvSpPr>
              <a:spLocks noChangeAspect="1" noChangeArrowheads="1"/>
            </p:cNvSpPr>
            <p:nvPr/>
          </p:nvSpPr>
          <p:spPr bwMode="auto">
            <a:xfrm>
              <a:off x="7667078"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0" name="Oval 114"/>
            <p:cNvSpPr>
              <a:spLocks noChangeAspect="1" noChangeArrowheads="1"/>
            </p:cNvSpPr>
            <p:nvPr/>
          </p:nvSpPr>
          <p:spPr bwMode="auto">
            <a:xfrm>
              <a:off x="7780338"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1" name="Oval 115"/>
            <p:cNvSpPr>
              <a:spLocks noChangeAspect="1" noChangeArrowheads="1"/>
            </p:cNvSpPr>
            <p:nvPr/>
          </p:nvSpPr>
          <p:spPr bwMode="auto">
            <a:xfrm>
              <a:off x="7892089"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2" name="Oval 116"/>
            <p:cNvSpPr>
              <a:spLocks noChangeAspect="1" noChangeArrowheads="1"/>
            </p:cNvSpPr>
            <p:nvPr/>
          </p:nvSpPr>
          <p:spPr bwMode="auto">
            <a:xfrm>
              <a:off x="8005351"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3" name="Oval 117"/>
            <p:cNvSpPr>
              <a:spLocks noChangeAspect="1" noChangeArrowheads="1"/>
            </p:cNvSpPr>
            <p:nvPr/>
          </p:nvSpPr>
          <p:spPr bwMode="auto">
            <a:xfrm>
              <a:off x="8117102"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4" name="Oval 118"/>
            <p:cNvSpPr>
              <a:spLocks noChangeAspect="1" noChangeArrowheads="1"/>
            </p:cNvSpPr>
            <p:nvPr/>
          </p:nvSpPr>
          <p:spPr bwMode="auto">
            <a:xfrm>
              <a:off x="8230362"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5" name="Oval 119"/>
            <p:cNvSpPr>
              <a:spLocks noChangeAspect="1" noChangeArrowheads="1"/>
            </p:cNvSpPr>
            <p:nvPr/>
          </p:nvSpPr>
          <p:spPr bwMode="auto">
            <a:xfrm>
              <a:off x="8342113" y="183211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6" name="Oval 120"/>
            <p:cNvSpPr>
              <a:spLocks noChangeAspect="1" noChangeArrowheads="1"/>
            </p:cNvSpPr>
            <p:nvPr/>
          </p:nvSpPr>
          <p:spPr bwMode="auto">
            <a:xfrm>
              <a:off x="8455374"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7" name="Oval 121"/>
            <p:cNvSpPr>
              <a:spLocks noChangeAspect="1" noChangeArrowheads="1"/>
            </p:cNvSpPr>
            <p:nvPr/>
          </p:nvSpPr>
          <p:spPr bwMode="auto">
            <a:xfrm>
              <a:off x="8567125"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8" name="Oval 122"/>
            <p:cNvSpPr>
              <a:spLocks noChangeAspect="1" noChangeArrowheads="1"/>
            </p:cNvSpPr>
            <p:nvPr/>
          </p:nvSpPr>
          <p:spPr bwMode="auto">
            <a:xfrm>
              <a:off x="8905398" y="183211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9" name="Oval 123"/>
            <p:cNvSpPr>
              <a:spLocks noChangeAspect="1" noChangeArrowheads="1"/>
            </p:cNvSpPr>
            <p:nvPr/>
          </p:nvSpPr>
          <p:spPr bwMode="auto">
            <a:xfrm>
              <a:off x="2715309"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0" name="Oval 124"/>
            <p:cNvSpPr>
              <a:spLocks noChangeAspect="1" noChangeArrowheads="1"/>
            </p:cNvSpPr>
            <p:nvPr/>
          </p:nvSpPr>
          <p:spPr bwMode="auto">
            <a:xfrm>
              <a:off x="2828571"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1" name="Oval 125"/>
            <p:cNvSpPr>
              <a:spLocks noChangeAspect="1" noChangeArrowheads="1"/>
            </p:cNvSpPr>
            <p:nvPr/>
          </p:nvSpPr>
          <p:spPr bwMode="auto">
            <a:xfrm>
              <a:off x="2940322"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2" name="Oval 126"/>
            <p:cNvSpPr>
              <a:spLocks noChangeAspect="1" noChangeArrowheads="1"/>
            </p:cNvSpPr>
            <p:nvPr/>
          </p:nvSpPr>
          <p:spPr bwMode="auto">
            <a:xfrm>
              <a:off x="3053582"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3" name="Oval 127"/>
            <p:cNvSpPr>
              <a:spLocks noChangeAspect="1" noChangeArrowheads="1"/>
            </p:cNvSpPr>
            <p:nvPr/>
          </p:nvSpPr>
          <p:spPr bwMode="auto">
            <a:xfrm>
              <a:off x="3165333"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4" name="Oval 128"/>
            <p:cNvSpPr>
              <a:spLocks noChangeAspect="1" noChangeArrowheads="1"/>
            </p:cNvSpPr>
            <p:nvPr/>
          </p:nvSpPr>
          <p:spPr bwMode="auto">
            <a:xfrm>
              <a:off x="3278594"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5" name="Oval 129"/>
            <p:cNvSpPr>
              <a:spLocks noChangeAspect="1" noChangeArrowheads="1"/>
            </p:cNvSpPr>
            <p:nvPr/>
          </p:nvSpPr>
          <p:spPr bwMode="auto">
            <a:xfrm>
              <a:off x="3390345"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6" name="Oval 130"/>
            <p:cNvSpPr>
              <a:spLocks noChangeAspect="1" noChangeArrowheads="1"/>
            </p:cNvSpPr>
            <p:nvPr/>
          </p:nvSpPr>
          <p:spPr bwMode="auto">
            <a:xfrm>
              <a:off x="3503606"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7" name="Oval 131"/>
            <p:cNvSpPr>
              <a:spLocks noChangeAspect="1" noChangeArrowheads="1"/>
            </p:cNvSpPr>
            <p:nvPr/>
          </p:nvSpPr>
          <p:spPr bwMode="auto">
            <a:xfrm>
              <a:off x="3615357"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8" name="Oval 132"/>
            <p:cNvSpPr>
              <a:spLocks noChangeAspect="1" noChangeArrowheads="1"/>
            </p:cNvSpPr>
            <p:nvPr/>
          </p:nvSpPr>
          <p:spPr bwMode="auto">
            <a:xfrm>
              <a:off x="3728618"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9" name="Oval 133"/>
            <p:cNvSpPr>
              <a:spLocks noChangeAspect="1" noChangeArrowheads="1"/>
            </p:cNvSpPr>
            <p:nvPr/>
          </p:nvSpPr>
          <p:spPr bwMode="auto">
            <a:xfrm>
              <a:off x="3840369"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30" name="Oval 134"/>
            <p:cNvSpPr>
              <a:spLocks noChangeAspect="1" noChangeArrowheads="1"/>
            </p:cNvSpPr>
            <p:nvPr/>
          </p:nvSpPr>
          <p:spPr bwMode="auto">
            <a:xfrm>
              <a:off x="4403653"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31" name="Oval 135"/>
            <p:cNvSpPr>
              <a:spLocks noChangeAspect="1" noChangeArrowheads="1"/>
            </p:cNvSpPr>
            <p:nvPr/>
          </p:nvSpPr>
          <p:spPr bwMode="auto">
            <a:xfrm>
              <a:off x="4516914"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32" name="Oval 136"/>
            <p:cNvSpPr>
              <a:spLocks noChangeAspect="1" noChangeArrowheads="1"/>
            </p:cNvSpPr>
            <p:nvPr/>
          </p:nvSpPr>
          <p:spPr bwMode="auto">
            <a:xfrm>
              <a:off x="4628665"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33" name="Oval 137"/>
            <p:cNvSpPr>
              <a:spLocks noChangeAspect="1" noChangeArrowheads="1"/>
            </p:cNvSpPr>
            <p:nvPr/>
          </p:nvSpPr>
          <p:spPr bwMode="auto">
            <a:xfrm>
              <a:off x="4741926"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34" name="Oval 138"/>
            <p:cNvSpPr>
              <a:spLocks noChangeAspect="1" noChangeArrowheads="1"/>
            </p:cNvSpPr>
            <p:nvPr/>
          </p:nvSpPr>
          <p:spPr bwMode="auto">
            <a:xfrm>
              <a:off x="4853676"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35" name="Oval 139"/>
            <p:cNvSpPr>
              <a:spLocks noChangeAspect="1" noChangeArrowheads="1"/>
            </p:cNvSpPr>
            <p:nvPr/>
          </p:nvSpPr>
          <p:spPr bwMode="auto">
            <a:xfrm>
              <a:off x="4966938"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36" name="Oval 140"/>
            <p:cNvSpPr>
              <a:spLocks noChangeAspect="1" noChangeArrowheads="1"/>
            </p:cNvSpPr>
            <p:nvPr/>
          </p:nvSpPr>
          <p:spPr bwMode="auto">
            <a:xfrm>
              <a:off x="5078688"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37" name="Oval 141"/>
            <p:cNvSpPr>
              <a:spLocks noChangeAspect="1" noChangeArrowheads="1"/>
            </p:cNvSpPr>
            <p:nvPr/>
          </p:nvSpPr>
          <p:spPr bwMode="auto">
            <a:xfrm>
              <a:off x="6091996"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38" name="Oval 142"/>
            <p:cNvSpPr>
              <a:spLocks noChangeAspect="1" noChangeArrowheads="1"/>
            </p:cNvSpPr>
            <p:nvPr/>
          </p:nvSpPr>
          <p:spPr bwMode="auto">
            <a:xfrm>
              <a:off x="6203747"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39" name="Oval 143"/>
            <p:cNvSpPr>
              <a:spLocks noChangeAspect="1" noChangeArrowheads="1"/>
            </p:cNvSpPr>
            <p:nvPr/>
          </p:nvSpPr>
          <p:spPr bwMode="auto">
            <a:xfrm>
              <a:off x="6317008"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40" name="Oval 144"/>
            <p:cNvSpPr>
              <a:spLocks noChangeAspect="1" noChangeArrowheads="1"/>
            </p:cNvSpPr>
            <p:nvPr/>
          </p:nvSpPr>
          <p:spPr bwMode="auto">
            <a:xfrm>
              <a:off x="6878783"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41" name="Oval 145"/>
            <p:cNvSpPr>
              <a:spLocks noChangeAspect="1" noChangeArrowheads="1"/>
            </p:cNvSpPr>
            <p:nvPr/>
          </p:nvSpPr>
          <p:spPr bwMode="auto">
            <a:xfrm>
              <a:off x="7330316"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42" name="Oval 146"/>
            <p:cNvSpPr>
              <a:spLocks noChangeAspect="1" noChangeArrowheads="1"/>
            </p:cNvSpPr>
            <p:nvPr/>
          </p:nvSpPr>
          <p:spPr bwMode="auto">
            <a:xfrm>
              <a:off x="7442066"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43" name="Oval 147"/>
            <p:cNvSpPr>
              <a:spLocks noChangeAspect="1" noChangeArrowheads="1"/>
            </p:cNvSpPr>
            <p:nvPr/>
          </p:nvSpPr>
          <p:spPr bwMode="auto">
            <a:xfrm>
              <a:off x="7555328"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44" name="Oval 148"/>
            <p:cNvSpPr>
              <a:spLocks noChangeAspect="1" noChangeArrowheads="1"/>
            </p:cNvSpPr>
            <p:nvPr/>
          </p:nvSpPr>
          <p:spPr bwMode="auto">
            <a:xfrm>
              <a:off x="7667078"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45" name="Oval 149"/>
            <p:cNvSpPr>
              <a:spLocks noChangeAspect="1" noChangeArrowheads="1"/>
            </p:cNvSpPr>
            <p:nvPr/>
          </p:nvSpPr>
          <p:spPr bwMode="auto">
            <a:xfrm>
              <a:off x="7780338"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46" name="Oval 150"/>
            <p:cNvSpPr>
              <a:spLocks noChangeAspect="1" noChangeArrowheads="1"/>
            </p:cNvSpPr>
            <p:nvPr/>
          </p:nvSpPr>
          <p:spPr bwMode="auto">
            <a:xfrm>
              <a:off x="7892089"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47" name="Oval 151"/>
            <p:cNvSpPr>
              <a:spLocks noChangeAspect="1" noChangeArrowheads="1"/>
            </p:cNvSpPr>
            <p:nvPr/>
          </p:nvSpPr>
          <p:spPr bwMode="auto">
            <a:xfrm>
              <a:off x="8005351"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48" name="Oval 152"/>
            <p:cNvSpPr>
              <a:spLocks noChangeAspect="1" noChangeArrowheads="1"/>
            </p:cNvSpPr>
            <p:nvPr/>
          </p:nvSpPr>
          <p:spPr bwMode="auto">
            <a:xfrm>
              <a:off x="8117102"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49" name="Oval 153"/>
            <p:cNvSpPr>
              <a:spLocks noChangeAspect="1" noChangeArrowheads="1"/>
            </p:cNvSpPr>
            <p:nvPr/>
          </p:nvSpPr>
          <p:spPr bwMode="auto">
            <a:xfrm>
              <a:off x="8230362"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50" name="Oval 154"/>
            <p:cNvSpPr>
              <a:spLocks noChangeAspect="1" noChangeArrowheads="1"/>
            </p:cNvSpPr>
            <p:nvPr/>
          </p:nvSpPr>
          <p:spPr bwMode="auto">
            <a:xfrm>
              <a:off x="8342113"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51" name="Oval 155"/>
            <p:cNvSpPr>
              <a:spLocks noChangeAspect="1" noChangeArrowheads="1"/>
            </p:cNvSpPr>
            <p:nvPr/>
          </p:nvSpPr>
          <p:spPr bwMode="auto">
            <a:xfrm>
              <a:off x="8455374"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52" name="Oval 156"/>
            <p:cNvSpPr>
              <a:spLocks noChangeAspect="1" noChangeArrowheads="1"/>
            </p:cNvSpPr>
            <p:nvPr/>
          </p:nvSpPr>
          <p:spPr bwMode="auto">
            <a:xfrm>
              <a:off x="8567125"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53" name="Oval 157"/>
            <p:cNvSpPr>
              <a:spLocks noChangeAspect="1" noChangeArrowheads="1"/>
            </p:cNvSpPr>
            <p:nvPr/>
          </p:nvSpPr>
          <p:spPr bwMode="auto">
            <a:xfrm>
              <a:off x="8680386"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54" name="Oval 158"/>
            <p:cNvSpPr>
              <a:spLocks noChangeAspect="1" noChangeArrowheads="1"/>
            </p:cNvSpPr>
            <p:nvPr/>
          </p:nvSpPr>
          <p:spPr bwMode="auto">
            <a:xfrm>
              <a:off x="8792137"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55" name="Oval 159"/>
            <p:cNvSpPr>
              <a:spLocks noChangeAspect="1" noChangeArrowheads="1"/>
            </p:cNvSpPr>
            <p:nvPr/>
          </p:nvSpPr>
          <p:spPr bwMode="auto">
            <a:xfrm>
              <a:off x="8905398"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56" name="Oval 160"/>
            <p:cNvSpPr>
              <a:spLocks noChangeAspect="1" noChangeArrowheads="1"/>
            </p:cNvSpPr>
            <p:nvPr/>
          </p:nvSpPr>
          <p:spPr bwMode="auto">
            <a:xfrm>
              <a:off x="9017149" y="193542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57" name="Oval 161"/>
            <p:cNvSpPr>
              <a:spLocks noChangeAspect="1" noChangeArrowheads="1"/>
            </p:cNvSpPr>
            <p:nvPr/>
          </p:nvSpPr>
          <p:spPr bwMode="auto">
            <a:xfrm>
              <a:off x="9130409" y="193542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58" name="Oval 162"/>
            <p:cNvSpPr>
              <a:spLocks noChangeAspect="1" noChangeArrowheads="1"/>
            </p:cNvSpPr>
            <p:nvPr/>
          </p:nvSpPr>
          <p:spPr bwMode="auto">
            <a:xfrm>
              <a:off x="2153536"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59" name="Oval 163"/>
            <p:cNvSpPr>
              <a:spLocks noChangeAspect="1" noChangeArrowheads="1"/>
            </p:cNvSpPr>
            <p:nvPr/>
          </p:nvSpPr>
          <p:spPr bwMode="auto">
            <a:xfrm>
              <a:off x="2265287"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60" name="Oval 164"/>
            <p:cNvSpPr>
              <a:spLocks noChangeAspect="1" noChangeArrowheads="1"/>
            </p:cNvSpPr>
            <p:nvPr/>
          </p:nvSpPr>
          <p:spPr bwMode="auto">
            <a:xfrm>
              <a:off x="2378548"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61" name="Oval 165"/>
            <p:cNvSpPr>
              <a:spLocks noChangeAspect="1" noChangeArrowheads="1"/>
            </p:cNvSpPr>
            <p:nvPr/>
          </p:nvSpPr>
          <p:spPr bwMode="auto">
            <a:xfrm>
              <a:off x="2490298"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62" name="Oval 166"/>
            <p:cNvSpPr>
              <a:spLocks noChangeAspect="1" noChangeArrowheads="1"/>
            </p:cNvSpPr>
            <p:nvPr/>
          </p:nvSpPr>
          <p:spPr bwMode="auto">
            <a:xfrm>
              <a:off x="2603559"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63" name="Oval 167"/>
            <p:cNvSpPr>
              <a:spLocks noChangeAspect="1" noChangeArrowheads="1"/>
            </p:cNvSpPr>
            <p:nvPr/>
          </p:nvSpPr>
          <p:spPr bwMode="auto">
            <a:xfrm>
              <a:off x="2715309"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64" name="Oval 168"/>
            <p:cNvSpPr>
              <a:spLocks noChangeAspect="1" noChangeArrowheads="1"/>
            </p:cNvSpPr>
            <p:nvPr/>
          </p:nvSpPr>
          <p:spPr bwMode="auto">
            <a:xfrm>
              <a:off x="2828571"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65" name="Oval 169"/>
            <p:cNvSpPr>
              <a:spLocks noChangeAspect="1" noChangeArrowheads="1"/>
            </p:cNvSpPr>
            <p:nvPr/>
          </p:nvSpPr>
          <p:spPr bwMode="auto">
            <a:xfrm>
              <a:off x="2940322"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66" name="Oval 170"/>
            <p:cNvSpPr>
              <a:spLocks noChangeAspect="1" noChangeArrowheads="1"/>
            </p:cNvSpPr>
            <p:nvPr/>
          </p:nvSpPr>
          <p:spPr bwMode="auto">
            <a:xfrm>
              <a:off x="3053582"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67" name="Oval 171"/>
            <p:cNvSpPr>
              <a:spLocks noChangeAspect="1" noChangeArrowheads="1"/>
            </p:cNvSpPr>
            <p:nvPr/>
          </p:nvSpPr>
          <p:spPr bwMode="auto">
            <a:xfrm>
              <a:off x="3165333"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68" name="Oval 172"/>
            <p:cNvSpPr>
              <a:spLocks noChangeAspect="1" noChangeArrowheads="1"/>
            </p:cNvSpPr>
            <p:nvPr/>
          </p:nvSpPr>
          <p:spPr bwMode="auto">
            <a:xfrm>
              <a:off x="3278594"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69" name="Oval 173"/>
            <p:cNvSpPr>
              <a:spLocks noChangeAspect="1" noChangeArrowheads="1"/>
            </p:cNvSpPr>
            <p:nvPr/>
          </p:nvSpPr>
          <p:spPr bwMode="auto">
            <a:xfrm>
              <a:off x="3390345"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70" name="Oval 174"/>
            <p:cNvSpPr>
              <a:spLocks noChangeAspect="1" noChangeArrowheads="1"/>
            </p:cNvSpPr>
            <p:nvPr/>
          </p:nvSpPr>
          <p:spPr bwMode="auto">
            <a:xfrm>
              <a:off x="3503606"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71" name="Oval 175"/>
            <p:cNvSpPr>
              <a:spLocks noChangeAspect="1" noChangeArrowheads="1"/>
            </p:cNvSpPr>
            <p:nvPr/>
          </p:nvSpPr>
          <p:spPr bwMode="auto">
            <a:xfrm>
              <a:off x="3615357"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72" name="Oval 176"/>
            <p:cNvSpPr>
              <a:spLocks noChangeAspect="1" noChangeArrowheads="1"/>
            </p:cNvSpPr>
            <p:nvPr/>
          </p:nvSpPr>
          <p:spPr bwMode="auto">
            <a:xfrm>
              <a:off x="3728618"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73" name="Oval 177"/>
            <p:cNvSpPr>
              <a:spLocks noChangeAspect="1" noChangeArrowheads="1"/>
            </p:cNvSpPr>
            <p:nvPr/>
          </p:nvSpPr>
          <p:spPr bwMode="auto">
            <a:xfrm>
              <a:off x="3840369"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74" name="Oval 178"/>
            <p:cNvSpPr>
              <a:spLocks noChangeAspect="1" noChangeArrowheads="1"/>
            </p:cNvSpPr>
            <p:nvPr/>
          </p:nvSpPr>
          <p:spPr bwMode="auto">
            <a:xfrm>
              <a:off x="3953629"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75" name="Oval 179"/>
            <p:cNvSpPr>
              <a:spLocks noChangeAspect="1" noChangeArrowheads="1"/>
            </p:cNvSpPr>
            <p:nvPr/>
          </p:nvSpPr>
          <p:spPr bwMode="auto">
            <a:xfrm>
              <a:off x="4065380"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76" name="Oval 180"/>
            <p:cNvSpPr>
              <a:spLocks noChangeAspect="1" noChangeArrowheads="1"/>
            </p:cNvSpPr>
            <p:nvPr/>
          </p:nvSpPr>
          <p:spPr bwMode="auto">
            <a:xfrm>
              <a:off x="4516914"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77" name="Oval 181"/>
            <p:cNvSpPr>
              <a:spLocks noChangeAspect="1" noChangeArrowheads="1"/>
            </p:cNvSpPr>
            <p:nvPr/>
          </p:nvSpPr>
          <p:spPr bwMode="auto">
            <a:xfrm>
              <a:off x="4628665"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78" name="Oval 182"/>
            <p:cNvSpPr>
              <a:spLocks noChangeAspect="1" noChangeArrowheads="1"/>
            </p:cNvSpPr>
            <p:nvPr/>
          </p:nvSpPr>
          <p:spPr bwMode="auto">
            <a:xfrm>
              <a:off x="4741926"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79" name="Oval 183"/>
            <p:cNvSpPr>
              <a:spLocks noChangeAspect="1" noChangeArrowheads="1"/>
            </p:cNvSpPr>
            <p:nvPr/>
          </p:nvSpPr>
          <p:spPr bwMode="auto">
            <a:xfrm>
              <a:off x="4853676"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80" name="Oval 184"/>
            <p:cNvSpPr>
              <a:spLocks noChangeAspect="1" noChangeArrowheads="1"/>
            </p:cNvSpPr>
            <p:nvPr/>
          </p:nvSpPr>
          <p:spPr bwMode="auto">
            <a:xfrm>
              <a:off x="4966938"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81" name="Oval 185"/>
            <p:cNvSpPr>
              <a:spLocks noChangeAspect="1" noChangeArrowheads="1"/>
            </p:cNvSpPr>
            <p:nvPr/>
          </p:nvSpPr>
          <p:spPr bwMode="auto">
            <a:xfrm>
              <a:off x="5978735"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82" name="Oval 186"/>
            <p:cNvSpPr>
              <a:spLocks noChangeAspect="1" noChangeArrowheads="1"/>
            </p:cNvSpPr>
            <p:nvPr/>
          </p:nvSpPr>
          <p:spPr bwMode="auto">
            <a:xfrm>
              <a:off x="6091996"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83" name="Oval 187"/>
            <p:cNvSpPr>
              <a:spLocks noChangeAspect="1" noChangeArrowheads="1"/>
            </p:cNvSpPr>
            <p:nvPr/>
          </p:nvSpPr>
          <p:spPr bwMode="auto">
            <a:xfrm>
              <a:off x="6203747"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84" name="Oval 188"/>
            <p:cNvSpPr>
              <a:spLocks noChangeAspect="1" noChangeArrowheads="1"/>
            </p:cNvSpPr>
            <p:nvPr/>
          </p:nvSpPr>
          <p:spPr bwMode="auto">
            <a:xfrm>
              <a:off x="6317008"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85" name="Oval 189"/>
            <p:cNvSpPr>
              <a:spLocks noChangeAspect="1" noChangeArrowheads="1"/>
            </p:cNvSpPr>
            <p:nvPr/>
          </p:nvSpPr>
          <p:spPr bwMode="auto">
            <a:xfrm>
              <a:off x="6428759"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86" name="Oval 190"/>
            <p:cNvSpPr>
              <a:spLocks noChangeAspect="1" noChangeArrowheads="1"/>
            </p:cNvSpPr>
            <p:nvPr/>
          </p:nvSpPr>
          <p:spPr bwMode="auto">
            <a:xfrm>
              <a:off x="6878783"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87" name="Oval 191"/>
            <p:cNvSpPr>
              <a:spLocks noChangeAspect="1" noChangeArrowheads="1"/>
            </p:cNvSpPr>
            <p:nvPr/>
          </p:nvSpPr>
          <p:spPr bwMode="auto">
            <a:xfrm>
              <a:off x="6992043"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88" name="Oval 192"/>
            <p:cNvSpPr>
              <a:spLocks noChangeAspect="1" noChangeArrowheads="1"/>
            </p:cNvSpPr>
            <p:nvPr/>
          </p:nvSpPr>
          <p:spPr bwMode="auto">
            <a:xfrm>
              <a:off x="7103793"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89" name="Oval 193"/>
            <p:cNvSpPr>
              <a:spLocks noChangeAspect="1" noChangeArrowheads="1"/>
            </p:cNvSpPr>
            <p:nvPr/>
          </p:nvSpPr>
          <p:spPr bwMode="auto">
            <a:xfrm>
              <a:off x="7217055"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90" name="Oval 194"/>
            <p:cNvSpPr>
              <a:spLocks noChangeAspect="1" noChangeArrowheads="1"/>
            </p:cNvSpPr>
            <p:nvPr/>
          </p:nvSpPr>
          <p:spPr bwMode="auto">
            <a:xfrm>
              <a:off x="7330316"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91" name="Oval 195"/>
            <p:cNvSpPr>
              <a:spLocks noChangeAspect="1" noChangeArrowheads="1"/>
            </p:cNvSpPr>
            <p:nvPr/>
          </p:nvSpPr>
          <p:spPr bwMode="auto">
            <a:xfrm>
              <a:off x="7442066"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92" name="Oval 196"/>
            <p:cNvSpPr>
              <a:spLocks noChangeAspect="1" noChangeArrowheads="1"/>
            </p:cNvSpPr>
            <p:nvPr/>
          </p:nvSpPr>
          <p:spPr bwMode="auto">
            <a:xfrm>
              <a:off x="7555328"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93" name="Oval 197"/>
            <p:cNvSpPr>
              <a:spLocks noChangeAspect="1" noChangeArrowheads="1"/>
            </p:cNvSpPr>
            <p:nvPr/>
          </p:nvSpPr>
          <p:spPr bwMode="auto">
            <a:xfrm>
              <a:off x="7667078"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94" name="Oval 198"/>
            <p:cNvSpPr>
              <a:spLocks noChangeAspect="1" noChangeArrowheads="1"/>
            </p:cNvSpPr>
            <p:nvPr/>
          </p:nvSpPr>
          <p:spPr bwMode="auto">
            <a:xfrm>
              <a:off x="7780338"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95" name="Oval 199"/>
            <p:cNvSpPr>
              <a:spLocks noChangeAspect="1" noChangeArrowheads="1"/>
            </p:cNvSpPr>
            <p:nvPr/>
          </p:nvSpPr>
          <p:spPr bwMode="auto">
            <a:xfrm>
              <a:off x="7892089"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96" name="Oval 200"/>
            <p:cNvSpPr>
              <a:spLocks noChangeAspect="1" noChangeArrowheads="1"/>
            </p:cNvSpPr>
            <p:nvPr/>
          </p:nvSpPr>
          <p:spPr bwMode="auto">
            <a:xfrm>
              <a:off x="8005351"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97" name="Oval 201"/>
            <p:cNvSpPr>
              <a:spLocks noChangeAspect="1" noChangeArrowheads="1"/>
            </p:cNvSpPr>
            <p:nvPr/>
          </p:nvSpPr>
          <p:spPr bwMode="auto">
            <a:xfrm>
              <a:off x="8117102"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98" name="Oval 202"/>
            <p:cNvSpPr>
              <a:spLocks noChangeAspect="1" noChangeArrowheads="1"/>
            </p:cNvSpPr>
            <p:nvPr/>
          </p:nvSpPr>
          <p:spPr bwMode="auto">
            <a:xfrm>
              <a:off x="8230362"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99" name="Oval 203"/>
            <p:cNvSpPr>
              <a:spLocks noChangeAspect="1" noChangeArrowheads="1"/>
            </p:cNvSpPr>
            <p:nvPr/>
          </p:nvSpPr>
          <p:spPr bwMode="auto">
            <a:xfrm>
              <a:off x="8342113"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00" name="Oval 204"/>
            <p:cNvSpPr>
              <a:spLocks noChangeAspect="1" noChangeArrowheads="1"/>
            </p:cNvSpPr>
            <p:nvPr/>
          </p:nvSpPr>
          <p:spPr bwMode="auto">
            <a:xfrm>
              <a:off x="8455374"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01" name="Oval 205"/>
            <p:cNvSpPr>
              <a:spLocks noChangeAspect="1" noChangeArrowheads="1"/>
            </p:cNvSpPr>
            <p:nvPr/>
          </p:nvSpPr>
          <p:spPr bwMode="auto">
            <a:xfrm>
              <a:off x="8567125"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02" name="Oval 206"/>
            <p:cNvSpPr>
              <a:spLocks noChangeAspect="1" noChangeArrowheads="1"/>
            </p:cNvSpPr>
            <p:nvPr/>
          </p:nvSpPr>
          <p:spPr bwMode="auto">
            <a:xfrm>
              <a:off x="8680386"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03" name="Oval 207"/>
            <p:cNvSpPr>
              <a:spLocks noChangeAspect="1" noChangeArrowheads="1"/>
            </p:cNvSpPr>
            <p:nvPr/>
          </p:nvSpPr>
          <p:spPr bwMode="auto">
            <a:xfrm>
              <a:off x="8792137"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04" name="Oval 208"/>
            <p:cNvSpPr>
              <a:spLocks noChangeAspect="1" noChangeArrowheads="1"/>
            </p:cNvSpPr>
            <p:nvPr/>
          </p:nvSpPr>
          <p:spPr bwMode="auto">
            <a:xfrm>
              <a:off x="8905398"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05" name="Oval 209"/>
            <p:cNvSpPr>
              <a:spLocks noChangeAspect="1" noChangeArrowheads="1"/>
            </p:cNvSpPr>
            <p:nvPr/>
          </p:nvSpPr>
          <p:spPr bwMode="auto">
            <a:xfrm>
              <a:off x="9017149"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06" name="Oval 210"/>
            <p:cNvSpPr>
              <a:spLocks noChangeAspect="1" noChangeArrowheads="1"/>
            </p:cNvSpPr>
            <p:nvPr/>
          </p:nvSpPr>
          <p:spPr bwMode="auto">
            <a:xfrm>
              <a:off x="9130409"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07" name="Oval 211"/>
            <p:cNvSpPr>
              <a:spLocks noChangeAspect="1" noChangeArrowheads="1"/>
            </p:cNvSpPr>
            <p:nvPr/>
          </p:nvSpPr>
          <p:spPr bwMode="auto">
            <a:xfrm>
              <a:off x="9242160"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08" name="Oval 212"/>
            <p:cNvSpPr>
              <a:spLocks noChangeAspect="1" noChangeArrowheads="1"/>
            </p:cNvSpPr>
            <p:nvPr/>
          </p:nvSpPr>
          <p:spPr bwMode="auto">
            <a:xfrm>
              <a:off x="9355422"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09" name="Oval 213"/>
            <p:cNvSpPr>
              <a:spLocks noChangeAspect="1" noChangeArrowheads="1"/>
            </p:cNvSpPr>
            <p:nvPr/>
          </p:nvSpPr>
          <p:spPr bwMode="auto">
            <a:xfrm>
              <a:off x="9467172"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10" name="Oval 214"/>
            <p:cNvSpPr>
              <a:spLocks noChangeAspect="1" noChangeArrowheads="1"/>
            </p:cNvSpPr>
            <p:nvPr/>
          </p:nvSpPr>
          <p:spPr bwMode="auto">
            <a:xfrm>
              <a:off x="9580433"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11" name="Oval 215"/>
            <p:cNvSpPr>
              <a:spLocks noChangeAspect="1" noChangeArrowheads="1"/>
            </p:cNvSpPr>
            <p:nvPr/>
          </p:nvSpPr>
          <p:spPr bwMode="auto">
            <a:xfrm>
              <a:off x="9692183"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12" name="Oval 216"/>
            <p:cNvSpPr>
              <a:spLocks noChangeAspect="1" noChangeArrowheads="1"/>
            </p:cNvSpPr>
            <p:nvPr/>
          </p:nvSpPr>
          <p:spPr bwMode="auto">
            <a:xfrm>
              <a:off x="9805444"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13" name="Oval 217"/>
            <p:cNvSpPr>
              <a:spLocks noChangeAspect="1" noChangeArrowheads="1"/>
            </p:cNvSpPr>
            <p:nvPr/>
          </p:nvSpPr>
          <p:spPr bwMode="auto">
            <a:xfrm>
              <a:off x="9917195"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14" name="Oval 218"/>
            <p:cNvSpPr>
              <a:spLocks noChangeAspect="1" noChangeArrowheads="1"/>
            </p:cNvSpPr>
            <p:nvPr/>
          </p:nvSpPr>
          <p:spPr bwMode="auto">
            <a:xfrm>
              <a:off x="1815263" y="204026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15" name="Oval 219"/>
            <p:cNvSpPr>
              <a:spLocks noChangeAspect="1" noChangeArrowheads="1"/>
            </p:cNvSpPr>
            <p:nvPr/>
          </p:nvSpPr>
          <p:spPr bwMode="auto">
            <a:xfrm>
              <a:off x="1928524"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16" name="Oval 220"/>
            <p:cNvSpPr>
              <a:spLocks noChangeAspect="1" noChangeArrowheads="1"/>
            </p:cNvSpPr>
            <p:nvPr/>
          </p:nvSpPr>
          <p:spPr bwMode="auto">
            <a:xfrm>
              <a:off x="2040275" y="204026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17" name="Oval 221"/>
            <p:cNvSpPr>
              <a:spLocks noChangeAspect="1" noChangeArrowheads="1"/>
            </p:cNvSpPr>
            <p:nvPr/>
          </p:nvSpPr>
          <p:spPr bwMode="auto">
            <a:xfrm>
              <a:off x="2153536"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18" name="Oval 222"/>
            <p:cNvSpPr>
              <a:spLocks noChangeAspect="1" noChangeArrowheads="1"/>
            </p:cNvSpPr>
            <p:nvPr/>
          </p:nvSpPr>
          <p:spPr bwMode="auto">
            <a:xfrm>
              <a:off x="2265287"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19" name="Oval 223"/>
            <p:cNvSpPr>
              <a:spLocks noChangeAspect="1" noChangeArrowheads="1"/>
            </p:cNvSpPr>
            <p:nvPr/>
          </p:nvSpPr>
          <p:spPr bwMode="auto">
            <a:xfrm>
              <a:off x="2378548"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20" name="Oval 224"/>
            <p:cNvSpPr>
              <a:spLocks noChangeAspect="1" noChangeArrowheads="1"/>
            </p:cNvSpPr>
            <p:nvPr/>
          </p:nvSpPr>
          <p:spPr bwMode="auto">
            <a:xfrm>
              <a:off x="2490298"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21" name="Oval 225"/>
            <p:cNvSpPr>
              <a:spLocks noChangeAspect="1" noChangeArrowheads="1"/>
            </p:cNvSpPr>
            <p:nvPr/>
          </p:nvSpPr>
          <p:spPr bwMode="auto">
            <a:xfrm>
              <a:off x="2603559"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22" name="Oval 226"/>
            <p:cNvSpPr>
              <a:spLocks noChangeAspect="1" noChangeArrowheads="1"/>
            </p:cNvSpPr>
            <p:nvPr/>
          </p:nvSpPr>
          <p:spPr bwMode="auto">
            <a:xfrm>
              <a:off x="2715309"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23" name="Oval 227"/>
            <p:cNvSpPr>
              <a:spLocks noChangeAspect="1" noChangeArrowheads="1"/>
            </p:cNvSpPr>
            <p:nvPr/>
          </p:nvSpPr>
          <p:spPr bwMode="auto">
            <a:xfrm>
              <a:off x="2828571"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24" name="Oval 228"/>
            <p:cNvSpPr>
              <a:spLocks noChangeAspect="1" noChangeArrowheads="1"/>
            </p:cNvSpPr>
            <p:nvPr/>
          </p:nvSpPr>
          <p:spPr bwMode="auto">
            <a:xfrm>
              <a:off x="2940322"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25" name="Oval 229"/>
            <p:cNvSpPr>
              <a:spLocks noChangeAspect="1" noChangeArrowheads="1"/>
            </p:cNvSpPr>
            <p:nvPr/>
          </p:nvSpPr>
          <p:spPr bwMode="auto">
            <a:xfrm>
              <a:off x="3053582"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26" name="Oval 230"/>
            <p:cNvSpPr>
              <a:spLocks noChangeAspect="1" noChangeArrowheads="1"/>
            </p:cNvSpPr>
            <p:nvPr/>
          </p:nvSpPr>
          <p:spPr bwMode="auto">
            <a:xfrm>
              <a:off x="3165333"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27" name="Oval 231"/>
            <p:cNvSpPr>
              <a:spLocks noChangeAspect="1" noChangeArrowheads="1"/>
            </p:cNvSpPr>
            <p:nvPr/>
          </p:nvSpPr>
          <p:spPr bwMode="auto">
            <a:xfrm>
              <a:off x="3278594"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28" name="Oval 232"/>
            <p:cNvSpPr>
              <a:spLocks noChangeAspect="1" noChangeArrowheads="1"/>
            </p:cNvSpPr>
            <p:nvPr/>
          </p:nvSpPr>
          <p:spPr bwMode="auto">
            <a:xfrm>
              <a:off x="3390345"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29" name="Oval 233"/>
            <p:cNvSpPr>
              <a:spLocks noChangeAspect="1" noChangeArrowheads="1"/>
            </p:cNvSpPr>
            <p:nvPr/>
          </p:nvSpPr>
          <p:spPr bwMode="auto">
            <a:xfrm>
              <a:off x="3503606"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30" name="Oval 234"/>
            <p:cNvSpPr>
              <a:spLocks noChangeAspect="1" noChangeArrowheads="1"/>
            </p:cNvSpPr>
            <p:nvPr/>
          </p:nvSpPr>
          <p:spPr bwMode="auto">
            <a:xfrm>
              <a:off x="3615357"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31" name="Oval 235"/>
            <p:cNvSpPr>
              <a:spLocks noChangeAspect="1" noChangeArrowheads="1"/>
            </p:cNvSpPr>
            <p:nvPr/>
          </p:nvSpPr>
          <p:spPr bwMode="auto">
            <a:xfrm>
              <a:off x="3840369"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32" name="Oval 236"/>
            <p:cNvSpPr>
              <a:spLocks noChangeAspect="1" noChangeArrowheads="1"/>
            </p:cNvSpPr>
            <p:nvPr/>
          </p:nvSpPr>
          <p:spPr bwMode="auto">
            <a:xfrm>
              <a:off x="3953629"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33" name="Oval 237"/>
            <p:cNvSpPr>
              <a:spLocks noChangeAspect="1" noChangeArrowheads="1"/>
            </p:cNvSpPr>
            <p:nvPr/>
          </p:nvSpPr>
          <p:spPr bwMode="auto">
            <a:xfrm>
              <a:off x="4065380"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34" name="Oval 238"/>
            <p:cNvSpPr>
              <a:spLocks noChangeAspect="1" noChangeArrowheads="1"/>
            </p:cNvSpPr>
            <p:nvPr/>
          </p:nvSpPr>
          <p:spPr bwMode="auto">
            <a:xfrm>
              <a:off x="4516914"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35" name="Oval 239"/>
            <p:cNvSpPr>
              <a:spLocks noChangeAspect="1" noChangeArrowheads="1"/>
            </p:cNvSpPr>
            <p:nvPr/>
          </p:nvSpPr>
          <p:spPr bwMode="auto">
            <a:xfrm>
              <a:off x="4628665"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36" name="Oval 240"/>
            <p:cNvSpPr>
              <a:spLocks noChangeAspect="1" noChangeArrowheads="1"/>
            </p:cNvSpPr>
            <p:nvPr/>
          </p:nvSpPr>
          <p:spPr bwMode="auto">
            <a:xfrm>
              <a:off x="4741926"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37" name="Oval 241"/>
            <p:cNvSpPr>
              <a:spLocks noChangeAspect="1" noChangeArrowheads="1"/>
            </p:cNvSpPr>
            <p:nvPr/>
          </p:nvSpPr>
          <p:spPr bwMode="auto">
            <a:xfrm>
              <a:off x="5191949"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38" name="Oval 242"/>
            <p:cNvSpPr>
              <a:spLocks noChangeAspect="1" noChangeArrowheads="1"/>
            </p:cNvSpPr>
            <p:nvPr/>
          </p:nvSpPr>
          <p:spPr bwMode="auto">
            <a:xfrm>
              <a:off x="5978735"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39" name="Oval 243"/>
            <p:cNvSpPr>
              <a:spLocks noChangeAspect="1" noChangeArrowheads="1"/>
            </p:cNvSpPr>
            <p:nvPr/>
          </p:nvSpPr>
          <p:spPr bwMode="auto">
            <a:xfrm>
              <a:off x="6091996"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40" name="Oval 244"/>
            <p:cNvSpPr>
              <a:spLocks noChangeAspect="1" noChangeArrowheads="1"/>
            </p:cNvSpPr>
            <p:nvPr/>
          </p:nvSpPr>
          <p:spPr bwMode="auto">
            <a:xfrm>
              <a:off x="6203747"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41" name="Oval 245"/>
            <p:cNvSpPr>
              <a:spLocks noChangeAspect="1" noChangeArrowheads="1"/>
            </p:cNvSpPr>
            <p:nvPr/>
          </p:nvSpPr>
          <p:spPr bwMode="auto">
            <a:xfrm>
              <a:off x="6317008"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42" name="Oval 246"/>
            <p:cNvSpPr>
              <a:spLocks noChangeAspect="1" noChangeArrowheads="1"/>
            </p:cNvSpPr>
            <p:nvPr/>
          </p:nvSpPr>
          <p:spPr bwMode="auto">
            <a:xfrm>
              <a:off x="6428759"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43" name="Oval 247"/>
            <p:cNvSpPr>
              <a:spLocks noChangeAspect="1" noChangeArrowheads="1"/>
            </p:cNvSpPr>
            <p:nvPr/>
          </p:nvSpPr>
          <p:spPr bwMode="auto">
            <a:xfrm>
              <a:off x="6542019"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44" name="Oval 248"/>
            <p:cNvSpPr>
              <a:spLocks noChangeAspect="1" noChangeArrowheads="1"/>
            </p:cNvSpPr>
            <p:nvPr/>
          </p:nvSpPr>
          <p:spPr bwMode="auto">
            <a:xfrm>
              <a:off x="6653770"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45" name="Oval 249"/>
            <p:cNvSpPr>
              <a:spLocks noChangeAspect="1" noChangeArrowheads="1"/>
            </p:cNvSpPr>
            <p:nvPr/>
          </p:nvSpPr>
          <p:spPr bwMode="auto">
            <a:xfrm>
              <a:off x="6767032"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46" name="Oval 250"/>
            <p:cNvSpPr>
              <a:spLocks noChangeAspect="1" noChangeArrowheads="1"/>
            </p:cNvSpPr>
            <p:nvPr/>
          </p:nvSpPr>
          <p:spPr bwMode="auto">
            <a:xfrm>
              <a:off x="6878783"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47" name="Oval 251"/>
            <p:cNvSpPr>
              <a:spLocks noChangeAspect="1" noChangeArrowheads="1"/>
            </p:cNvSpPr>
            <p:nvPr/>
          </p:nvSpPr>
          <p:spPr bwMode="auto">
            <a:xfrm>
              <a:off x="6992043"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48" name="Oval 252"/>
            <p:cNvSpPr>
              <a:spLocks noChangeAspect="1" noChangeArrowheads="1"/>
            </p:cNvSpPr>
            <p:nvPr/>
          </p:nvSpPr>
          <p:spPr bwMode="auto">
            <a:xfrm>
              <a:off x="7103793"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49" name="Oval 253"/>
            <p:cNvSpPr>
              <a:spLocks noChangeAspect="1" noChangeArrowheads="1"/>
            </p:cNvSpPr>
            <p:nvPr/>
          </p:nvSpPr>
          <p:spPr bwMode="auto">
            <a:xfrm>
              <a:off x="7217055"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50" name="Oval 254"/>
            <p:cNvSpPr>
              <a:spLocks noChangeAspect="1" noChangeArrowheads="1"/>
            </p:cNvSpPr>
            <p:nvPr/>
          </p:nvSpPr>
          <p:spPr bwMode="auto">
            <a:xfrm>
              <a:off x="7330316"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51" name="Oval 255"/>
            <p:cNvSpPr>
              <a:spLocks noChangeAspect="1" noChangeArrowheads="1"/>
            </p:cNvSpPr>
            <p:nvPr/>
          </p:nvSpPr>
          <p:spPr bwMode="auto">
            <a:xfrm>
              <a:off x="7442066"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52" name="Oval 256"/>
            <p:cNvSpPr>
              <a:spLocks noChangeAspect="1" noChangeArrowheads="1"/>
            </p:cNvSpPr>
            <p:nvPr/>
          </p:nvSpPr>
          <p:spPr bwMode="auto">
            <a:xfrm>
              <a:off x="7555328"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53" name="Oval 257"/>
            <p:cNvSpPr>
              <a:spLocks noChangeAspect="1" noChangeArrowheads="1"/>
            </p:cNvSpPr>
            <p:nvPr/>
          </p:nvSpPr>
          <p:spPr bwMode="auto">
            <a:xfrm>
              <a:off x="7667078"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54" name="Oval 258"/>
            <p:cNvSpPr>
              <a:spLocks noChangeAspect="1" noChangeArrowheads="1"/>
            </p:cNvSpPr>
            <p:nvPr/>
          </p:nvSpPr>
          <p:spPr bwMode="auto">
            <a:xfrm>
              <a:off x="7780338"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55" name="Oval 259"/>
            <p:cNvSpPr>
              <a:spLocks noChangeAspect="1" noChangeArrowheads="1"/>
            </p:cNvSpPr>
            <p:nvPr/>
          </p:nvSpPr>
          <p:spPr bwMode="auto">
            <a:xfrm>
              <a:off x="7892089"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56" name="Oval 260"/>
            <p:cNvSpPr>
              <a:spLocks noChangeAspect="1" noChangeArrowheads="1"/>
            </p:cNvSpPr>
            <p:nvPr/>
          </p:nvSpPr>
          <p:spPr bwMode="auto">
            <a:xfrm>
              <a:off x="8005351"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57" name="Oval 261"/>
            <p:cNvSpPr>
              <a:spLocks noChangeAspect="1" noChangeArrowheads="1"/>
            </p:cNvSpPr>
            <p:nvPr/>
          </p:nvSpPr>
          <p:spPr bwMode="auto">
            <a:xfrm>
              <a:off x="8117102"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58" name="Oval 262"/>
            <p:cNvSpPr>
              <a:spLocks noChangeAspect="1" noChangeArrowheads="1"/>
            </p:cNvSpPr>
            <p:nvPr/>
          </p:nvSpPr>
          <p:spPr bwMode="auto">
            <a:xfrm>
              <a:off x="8230362"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59" name="Oval 263"/>
            <p:cNvSpPr>
              <a:spLocks noChangeAspect="1" noChangeArrowheads="1"/>
            </p:cNvSpPr>
            <p:nvPr/>
          </p:nvSpPr>
          <p:spPr bwMode="auto">
            <a:xfrm>
              <a:off x="8342113"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60" name="Oval 264"/>
            <p:cNvSpPr>
              <a:spLocks noChangeAspect="1" noChangeArrowheads="1"/>
            </p:cNvSpPr>
            <p:nvPr/>
          </p:nvSpPr>
          <p:spPr bwMode="auto">
            <a:xfrm>
              <a:off x="8455374"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61" name="Oval 265"/>
            <p:cNvSpPr>
              <a:spLocks noChangeAspect="1" noChangeArrowheads="1"/>
            </p:cNvSpPr>
            <p:nvPr/>
          </p:nvSpPr>
          <p:spPr bwMode="auto">
            <a:xfrm>
              <a:off x="8567125"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62" name="Oval 266"/>
            <p:cNvSpPr>
              <a:spLocks noChangeAspect="1" noChangeArrowheads="1"/>
            </p:cNvSpPr>
            <p:nvPr/>
          </p:nvSpPr>
          <p:spPr bwMode="auto">
            <a:xfrm>
              <a:off x="8680386"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63" name="Oval 267"/>
            <p:cNvSpPr>
              <a:spLocks noChangeAspect="1" noChangeArrowheads="1"/>
            </p:cNvSpPr>
            <p:nvPr/>
          </p:nvSpPr>
          <p:spPr bwMode="auto">
            <a:xfrm>
              <a:off x="8792137"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64" name="Oval 268"/>
            <p:cNvSpPr>
              <a:spLocks noChangeAspect="1" noChangeArrowheads="1"/>
            </p:cNvSpPr>
            <p:nvPr/>
          </p:nvSpPr>
          <p:spPr bwMode="auto">
            <a:xfrm>
              <a:off x="8905398"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65" name="Oval 269"/>
            <p:cNvSpPr>
              <a:spLocks noChangeAspect="1" noChangeArrowheads="1"/>
            </p:cNvSpPr>
            <p:nvPr/>
          </p:nvSpPr>
          <p:spPr bwMode="auto">
            <a:xfrm>
              <a:off x="9017149"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66" name="Oval 270"/>
            <p:cNvSpPr>
              <a:spLocks noChangeAspect="1" noChangeArrowheads="1"/>
            </p:cNvSpPr>
            <p:nvPr/>
          </p:nvSpPr>
          <p:spPr bwMode="auto">
            <a:xfrm>
              <a:off x="9130409"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67" name="Oval 271"/>
            <p:cNvSpPr>
              <a:spLocks noChangeAspect="1" noChangeArrowheads="1"/>
            </p:cNvSpPr>
            <p:nvPr/>
          </p:nvSpPr>
          <p:spPr bwMode="auto">
            <a:xfrm>
              <a:off x="9242160"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68" name="Oval 272"/>
            <p:cNvSpPr>
              <a:spLocks noChangeAspect="1" noChangeArrowheads="1"/>
            </p:cNvSpPr>
            <p:nvPr/>
          </p:nvSpPr>
          <p:spPr bwMode="auto">
            <a:xfrm>
              <a:off x="9355422"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69" name="Oval 273"/>
            <p:cNvSpPr>
              <a:spLocks noChangeAspect="1" noChangeArrowheads="1"/>
            </p:cNvSpPr>
            <p:nvPr/>
          </p:nvSpPr>
          <p:spPr bwMode="auto">
            <a:xfrm>
              <a:off x="9467172"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70" name="Oval 274"/>
            <p:cNvSpPr>
              <a:spLocks noChangeAspect="1" noChangeArrowheads="1"/>
            </p:cNvSpPr>
            <p:nvPr/>
          </p:nvSpPr>
          <p:spPr bwMode="auto">
            <a:xfrm>
              <a:off x="9580433"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71" name="Oval 275"/>
            <p:cNvSpPr>
              <a:spLocks noChangeAspect="1" noChangeArrowheads="1"/>
            </p:cNvSpPr>
            <p:nvPr/>
          </p:nvSpPr>
          <p:spPr bwMode="auto">
            <a:xfrm>
              <a:off x="9692183"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72" name="Oval 276"/>
            <p:cNvSpPr>
              <a:spLocks noChangeAspect="1" noChangeArrowheads="1"/>
            </p:cNvSpPr>
            <p:nvPr/>
          </p:nvSpPr>
          <p:spPr bwMode="auto">
            <a:xfrm>
              <a:off x="9805444"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73" name="Oval 277"/>
            <p:cNvSpPr>
              <a:spLocks noChangeAspect="1" noChangeArrowheads="1"/>
            </p:cNvSpPr>
            <p:nvPr/>
          </p:nvSpPr>
          <p:spPr bwMode="auto">
            <a:xfrm>
              <a:off x="9917195"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74" name="Oval 278"/>
            <p:cNvSpPr>
              <a:spLocks noChangeAspect="1" noChangeArrowheads="1"/>
            </p:cNvSpPr>
            <p:nvPr/>
          </p:nvSpPr>
          <p:spPr bwMode="auto">
            <a:xfrm>
              <a:off x="10030456"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75" name="Oval 279"/>
            <p:cNvSpPr>
              <a:spLocks noChangeAspect="1" noChangeArrowheads="1"/>
            </p:cNvSpPr>
            <p:nvPr/>
          </p:nvSpPr>
          <p:spPr bwMode="auto">
            <a:xfrm>
              <a:off x="1815263" y="2145098"/>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76" name="Oval 280"/>
            <p:cNvSpPr>
              <a:spLocks noChangeAspect="1" noChangeArrowheads="1"/>
            </p:cNvSpPr>
            <p:nvPr/>
          </p:nvSpPr>
          <p:spPr bwMode="auto">
            <a:xfrm>
              <a:off x="1928524"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77" name="Oval 281"/>
            <p:cNvSpPr>
              <a:spLocks noChangeAspect="1" noChangeArrowheads="1"/>
            </p:cNvSpPr>
            <p:nvPr/>
          </p:nvSpPr>
          <p:spPr bwMode="auto">
            <a:xfrm>
              <a:off x="2040275" y="2145098"/>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78" name="Oval 282"/>
            <p:cNvSpPr>
              <a:spLocks noChangeAspect="1" noChangeArrowheads="1"/>
            </p:cNvSpPr>
            <p:nvPr/>
          </p:nvSpPr>
          <p:spPr bwMode="auto">
            <a:xfrm>
              <a:off x="2153536"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79" name="Oval 283"/>
            <p:cNvSpPr>
              <a:spLocks noChangeAspect="1" noChangeArrowheads="1"/>
            </p:cNvSpPr>
            <p:nvPr/>
          </p:nvSpPr>
          <p:spPr bwMode="auto">
            <a:xfrm>
              <a:off x="2265287"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80" name="Oval 284"/>
            <p:cNvSpPr>
              <a:spLocks noChangeAspect="1" noChangeArrowheads="1"/>
            </p:cNvSpPr>
            <p:nvPr/>
          </p:nvSpPr>
          <p:spPr bwMode="auto">
            <a:xfrm>
              <a:off x="2378548"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81" name="Oval 285"/>
            <p:cNvSpPr>
              <a:spLocks noChangeAspect="1" noChangeArrowheads="1"/>
            </p:cNvSpPr>
            <p:nvPr/>
          </p:nvSpPr>
          <p:spPr bwMode="auto">
            <a:xfrm>
              <a:off x="2490298"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82" name="Oval 286"/>
            <p:cNvSpPr>
              <a:spLocks noChangeAspect="1" noChangeArrowheads="1"/>
            </p:cNvSpPr>
            <p:nvPr/>
          </p:nvSpPr>
          <p:spPr bwMode="auto">
            <a:xfrm>
              <a:off x="2603559"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83" name="Oval 287"/>
            <p:cNvSpPr>
              <a:spLocks noChangeAspect="1" noChangeArrowheads="1"/>
            </p:cNvSpPr>
            <p:nvPr/>
          </p:nvSpPr>
          <p:spPr bwMode="auto">
            <a:xfrm>
              <a:off x="2715309"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84" name="Oval 288"/>
            <p:cNvSpPr>
              <a:spLocks noChangeAspect="1" noChangeArrowheads="1"/>
            </p:cNvSpPr>
            <p:nvPr/>
          </p:nvSpPr>
          <p:spPr bwMode="auto">
            <a:xfrm>
              <a:off x="2828571"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85" name="Oval 289"/>
            <p:cNvSpPr>
              <a:spLocks noChangeAspect="1" noChangeArrowheads="1"/>
            </p:cNvSpPr>
            <p:nvPr/>
          </p:nvSpPr>
          <p:spPr bwMode="auto">
            <a:xfrm>
              <a:off x="2940322"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86" name="Oval 290"/>
            <p:cNvSpPr>
              <a:spLocks noChangeAspect="1" noChangeArrowheads="1"/>
            </p:cNvSpPr>
            <p:nvPr/>
          </p:nvSpPr>
          <p:spPr bwMode="auto">
            <a:xfrm>
              <a:off x="3053582"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87" name="Oval 291"/>
            <p:cNvSpPr>
              <a:spLocks noChangeAspect="1" noChangeArrowheads="1"/>
            </p:cNvSpPr>
            <p:nvPr/>
          </p:nvSpPr>
          <p:spPr bwMode="auto">
            <a:xfrm>
              <a:off x="3165333"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88" name="Oval 292"/>
            <p:cNvSpPr>
              <a:spLocks noChangeAspect="1" noChangeArrowheads="1"/>
            </p:cNvSpPr>
            <p:nvPr/>
          </p:nvSpPr>
          <p:spPr bwMode="auto">
            <a:xfrm>
              <a:off x="3278594"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89" name="Oval 293"/>
            <p:cNvSpPr>
              <a:spLocks noChangeAspect="1" noChangeArrowheads="1"/>
            </p:cNvSpPr>
            <p:nvPr/>
          </p:nvSpPr>
          <p:spPr bwMode="auto">
            <a:xfrm>
              <a:off x="3390345"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90" name="Oval 294"/>
            <p:cNvSpPr>
              <a:spLocks noChangeAspect="1" noChangeArrowheads="1"/>
            </p:cNvSpPr>
            <p:nvPr/>
          </p:nvSpPr>
          <p:spPr bwMode="auto">
            <a:xfrm>
              <a:off x="3503606"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91" name="Oval 295"/>
            <p:cNvSpPr>
              <a:spLocks noChangeAspect="1" noChangeArrowheads="1"/>
            </p:cNvSpPr>
            <p:nvPr/>
          </p:nvSpPr>
          <p:spPr bwMode="auto">
            <a:xfrm>
              <a:off x="3615357"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92" name="Oval 296"/>
            <p:cNvSpPr>
              <a:spLocks noChangeAspect="1" noChangeArrowheads="1"/>
            </p:cNvSpPr>
            <p:nvPr/>
          </p:nvSpPr>
          <p:spPr bwMode="auto">
            <a:xfrm>
              <a:off x="3953629"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93" name="Oval 297"/>
            <p:cNvSpPr>
              <a:spLocks noChangeAspect="1" noChangeArrowheads="1"/>
            </p:cNvSpPr>
            <p:nvPr/>
          </p:nvSpPr>
          <p:spPr bwMode="auto">
            <a:xfrm>
              <a:off x="4065380"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94" name="Oval 298"/>
            <p:cNvSpPr>
              <a:spLocks noChangeAspect="1" noChangeArrowheads="1"/>
            </p:cNvSpPr>
            <p:nvPr/>
          </p:nvSpPr>
          <p:spPr bwMode="auto">
            <a:xfrm>
              <a:off x="4516914"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95" name="Oval 299"/>
            <p:cNvSpPr>
              <a:spLocks noChangeAspect="1" noChangeArrowheads="1"/>
            </p:cNvSpPr>
            <p:nvPr/>
          </p:nvSpPr>
          <p:spPr bwMode="auto">
            <a:xfrm>
              <a:off x="4628665"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96" name="Oval 300"/>
            <p:cNvSpPr>
              <a:spLocks noChangeAspect="1" noChangeArrowheads="1"/>
            </p:cNvSpPr>
            <p:nvPr/>
          </p:nvSpPr>
          <p:spPr bwMode="auto">
            <a:xfrm>
              <a:off x="5191949"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97" name="Oval 301"/>
            <p:cNvSpPr>
              <a:spLocks noChangeAspect="1" noChangeArrowheads="1"/>
            </p:cNvSpPr>
            <p:nvPr/>
          </p:nvSpPr>
          <p:spPr bwMode="auto">
            <a:xfrm>
              <a:off x="5303699"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98" name="Oval 302"/>
            <p:cNvSpPr>
              <a:spLocks noChangeAspect="1" noChangeArrowheads="1"/>
            </p:cNvSpPr>
            <p:nvPr/>
          </p:nvSpPr>
          <p:spPr bwMode="auto">
            <a:xfrm>
              <a:off x="5866984"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299" name="Oval 303"/>
            <p:cNvSpPr>
              <a:spLocks noChangeAspect="1" noChangeArrowheads="1"/>
            </p:cNvSpPr>
            <p:nvPr/>
          </p:nvSpPr>
          <p:spPr bwMode="auto">
            <a:xfrm>
              <a:off x="5978735"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00" name="Oval 304"/>
            <p:cNvSpPr>
              <a:spLocks noChangeAspect="1" noChangeArrowheads="1"/>
            </p:cNvSpPr>
            <p:nvPr/>
          </p:nvSpPr>
          <p:spPr bwMode="auto">
            <a:xfrm>
              <a:off x="6091996"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01" name="Oval 305"/>
            <p:cNvSpPr>
              <a:spLocks noChangeAspect="1" noChangeArrowheads="1"/>
            </p:cNvSpPr>
            <p:nvPr/>
          </p:nvSpPr>
          <p:spPr bwMode="auto">
            <a:xfrm>
              <a:off x="6203747"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02" name="Oval 306"/>
            <p:cNvSpPr>
              <a:spLocks noChangeAspect="1" noChangeArrowheads="1"/>
            </p:cNvSpPr>
            <p:nvPr/>
          </p:nvSpPr>
          <p:spPr bwMode="auto">
            <a:xfrm>
              <a:off x="6317008"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03" name="Oval 307"/>
            <p:cNvSpPr>
              <a:spLocks noChangeAspect="1" noChangeArrowheads="1"/>
            </p:cNvSpPr>
            <p:nvPr/>
          </p:nvSpPr>
          <p:spPr bwMode="auto">
            <a:xfrm>
              <a:off x="6428759"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04" name="Oval 308"/>
            <p:cNvSpPr>
              <a:spLocks noChangeAspect="1" noChangeArrowheads="1"/>
            </p:cNvSpPr>
            <p:nvPr/>
          </p:nvSpPr>
          <p:spPr bwMode="auto">
            <a:xfrm>
              <a:off x="6542019"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05" name="Oval 309"/>
            <p:cNvSpPr>
              <a:spLocks noChangeAspect="1" noChangeArrowheads="1"/>
            </p:cNvSpPr>
            <p:nvPr/>
          </p:nvSpPr>
          <p:spPr bwMode="auto">
            <a:xfrm>
              <a:off x="6653770"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06" name="Oval 310"/>
            <p:cNvSpPr>
              <a:spLocks noChangeAspect="1" noChangeArrowheads="1"/>
            </p:cNvSpPr>
            <p:nvPr/>
          </p:nvSpPr>
          <p:spPr bwMode="auto">
            <a:xfrm>
              <a:off x="6767032"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07" name="Oval 311"/>
            <p:cNvSpPr>
              <a:spLocks noChangeAspect="1" noChangeArrowheads="1"/>
            </p:cNvSpPr>
            <p:nvPr/>
          </p:nvSpPr>
          <p:spPr bwMode="auto">
            <a:xfrm>
              <a:off x="6878783"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08" name="Oval 312"/>
            <p:cNvSpPr>
              <a:spLocks noChangeAspect="1" noChangeArrowheads="1"/>
            </p:cNvSpPr>
            <p:nvPr/>
          </p:nvSpPr>
          <p:spPr bwMode="auto">
            <a:xfrm>
              <a:off x="6992043"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09" name="Oval 313"/>
            <p:cNvSpPr>
              <a:spLocks noChangeAspect="1" noChangeArrowheads="1"/>
            </p:cNvSpPr>
            <p:nvPr/>
          </p:nvSpPr>
          <p:spPr bwMode="auto">
            <a:xfrm>
              <a:off x="7103793"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10" name="Oval 314"/>
            <p:cNvSpPr>
              <a:spLocks noChangeAspect="1" noChangeArrowheads="1"/>
            </p:cNvSpPr>
            <p:nvPr/>
          </p:nvSpPr>
          <p:spPr bwMode="auto">
            <a:xfrm>
              <a:off x="7217055"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11" name="Oval 315"/>
            <p:cNvSpPr>
              <a:spLocks noChangeAspect="1" noChangeArrowheads="1"/>
            </p:cNvSpPr>
            <p:nvPr/>
          </p:nvSpPr>
          <p:spPr bwMode="auto">
            <a:xfrm>
              <a:off x="7330316"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12" name="Oval 316"/>
            <p:cNvSpPr>
              <a:spLocks noChangeAspect="1" noChangeArrowheads="1"/>
            </p:cNvSpPr>
            <p:nvPr/>
          </p:nvSpPr>
          <p:spPr bwMode="auto">
            <a:xfrm>
              <a:off x="7442066"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13" name="Oval 317"/>
            <p:cNvSpPr>
              <a:spLocks noChangeAspect="1" noChangeArrowheads="1"/>
            </p:cNvSpPr>
            <p:nvPr/>
          </p:nvSpPr>
          <p:spPr bwMode="auto">
            <a:xfrm>
              <a:off x="7555328"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14" name="Oval 318"/>
            <p:cNvSpPr>
              <a:spLocks noChangeAspect="1" noChangeArrowheads="1"/>
            </p:cNvSpPr>
            <p:nvPr/>
          </p:nvSpPr>
          <p:spPr bwMode="auto">
            <a:xfrm>
              <a:off x="7667078"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15" name="Oval 319"/>
            <p:cNvSpPr>
              <a:spLocks noChangeAspect="1" noChangeArrowheads="1"/>
            </p:cNvSpPr>
            <p:nvPr/>
          </p:nvSpPr>
          <p:spPr bwMode="auto">
            <a:xfrm>
              <a:off x="7780338"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16" name="Oval 320"/>
            <p:cNvSpPr>
              <a:spLocks noChangeAspect="1" noChangeArrowheads="1"/>
            </p:cNvSpPr>
            <p:nvPr/>
          </p:nvSpPr>
          <p:spPr bwMode="auto">
            <a:xfrm>
              <a:off x="7892089"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17" name="Oval 321"/>
            <p:cNvSpPr>
              <a:spLocks noChangeAspect="1" noChangeArrowheads="1"/>
            </p:cNvSpPr>
            <p:nvPr/>
          </p:nvSpPr>
          <p:spPr bwMode="auto">
            <a:xfrm>
              <a:off x="8005351"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18" name="Oval 322"/>
            <p:cNvSpPr>
              <a:spLocks noChangeAspect="1" noChangeArrowheads="1"/>
            </p:cNvSpPr>
            <p:nvPr/>
          </p:nvSpPr>
          <p:spPr bwMode="auto">
            <a:xfrm>
              <a:off x="8117102"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19" name="Oval 323"/>
            <p:cNvSpPr>
              <a:spLocks noChangeAspect="1" noChangeArrowheads="1"/>
            </p:cNvSpPr>
            <p:nvPr/>
          </p:nvSpPr>
          <p:spPr bwMode="auto">
            <a:xfrm>
              <a:off x="8230362"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20" name="Oval 324"/>
            <p:cNvSpPr>
              <a:spLocks noChangeAspect="1" noChangeArrowheads="1"/>
            </p:cNvSpPr>
            <p:nvPr/>
          </p:nvSpPr>
          <p:spPr bwMode="auto">
            <a:xfrm>
              <a:off x="8342113"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21" name="Oval 325"/>
            <p:cNvSpPr>
              <a:spLocks noChangeAspect="1" noChangeArrowheads="1"/>
            </p:cNvSpPr>
            <p:nvPr/>
          </p:nvSpPr>
          <p:spPr bwMode="auto">
            <a:xfrm>
              <a:off x="8455374"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22" name="Oval 326"/>
            <p:cNvSpPr>
              <a:spLocks noChangeAspect="1" noChangeArrowheads="1"/>
            </p:cNvSpPr>
            <p:nvPr/>
          </p:nvSpPr>
          <p:spPr bwMode="auto">
            <a:xfrm>
              <a:off x="8567125"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23" name="Oval 327"/>
            <p:cNvSpPr>
              <a:spLocks noChangeAspect="1" noChangeArrowheads="1"/>
            </p:cNvSpPr>
            <p:nvPr/>
          </p:nvSpPr>
          <p:spPr bwMode="auto">
            <a:xfrm>
              <a:off x="8680386"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24" name="Oval 328"/>
            <p:cNvSpPr>
              <a:spLocks noChangeAspect="1" noChangeArrowheads="1"/>
            </p:cNvSpPr>
            <p:nvPr/>
          </p:nvSpPr>
          <p:spPr bwMode="auto">
            <a:xfrm>
              <a:off x="8792137"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25" name="Oval 329"/>
            <p:cNvSpPr>
              <a:spLocks noChangeAspect="1" noChangeArrowheads="1"/>
            </p:cNvSpPr>
            <p:nvPr/>
          </p:nvSpPr>
          <p:spPr bwMode="auto">
            <a:xfrm>
              <a:off x="8905398"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26" name="Oval 330"/>
            <p:cNvSpPr>
              <a:spLocks noChangeAspect="1" noChangeArrowheads="1"/>
            </p:cNvSpPr>
            <p:nvPr/>
          </p:nvSpPr>
          <p:spPr bwMode="auto">
            <a:xfrm>
              <a:off x="9017149"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27" name="Oval 331"/>
            <p:cNvSpPr>
              <a:spLocks noChangeAspect="1" noChangeArrowheads="1"/>
            </p:cNvSpPr>
            <p:nvPr/>
          </p:nvSpPr>
          <p:spPr bwMode="auto">
            <a:xfrm>
              <a:off x="9130409"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28" name="Oval 332"/>
            <p:cNvSpPr>
              <a:spLocks noChangeAspect="1" noChangeArrowheads="1"/>
            </p:cNvSpPr>
            <p:nvPr/>
          </p:nvSpPr>
          <p:spPr bwMode="auto">
            <a:xfrm>
              <a:off x="9242160"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29" name="Oval 333"/>
            <p:cNvSpPr>
              <a:spLocks noChangeAspect="1" noChangeArrowheads="1"/>
            </p:cNvSpPr>
            <p:nvPr/>
          </p:nvSpPr>
          <p:spPr bwMode="auto">
            <a:xfrm>
              <a:off x="9355422"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30" name="Oval 334"/>
            <p:cNvSpPr>
              <a:spLocks noChangeAspect="1" noChangeArrowheads="1"/>
            </p:cNvSpPr>
            <p:nvPr/>
          </p:nvSpPr>
          <p:spPr bwMode="auto">
            <a:xfrm>
              <a:off x="9467172"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31" name="Oval 335"/>
            <p:cNvSpPr>
              <a:spLocks noChangeAspect="1" noChangeArrowheads="1"/>
            </p:cNvSpPr>
            <p:nvPr/>
          </p:nvSpPr>
          <p:spPr bwMode="auto">
            <a:xfrm>
              <a:off x="9580433"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32" name="Oval 336"/>
            <p:cNvSpPr>
              <a:spLocks noChangeAspect="1" noChangeArrowheads="1"/>
            </p:cNvSpPr>
            <p:nvPr/>
          </p:nvSpPr>
          <p:spPr bwMode="auto">
            <a:xfrm>
              <a:off x="9692183"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33" name="Oval 337"/>
            <p:cNvSpPr>
              <a:spLocks noChangeAspect="1" noChangeArrowheads="1"/>
            </p:cNvSpPr>
            <p:nvPr/>
          </p:nvSpPr>
          <p:spPr bwMode="auto">
            <a:xfrm>
              <a:off x="9805444"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34" name="Oval 338"/>
            <p:cNvSpPr>
              <a:spLocks noChangeAspect="1" noChangeArrowheads="1"/>
            </p:cNvSpPr>
            <p:nvPr/>
          </p:nvSpPr>
          <p:spPr bwMode="auto">
            <a:xfrm>
              <a:off x="1703512"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35" name="Oval 339"/>
            <p:cNvSpPr>
              <a:spLocks noChangeAspect="1" noChangeArrowheads="1"/>
            </p:cNvSpPr>
            <p:nvPr/>
          </p:nvSpPr>
          <p:spPr bwMode="auto">
            <a:xfrm>
              <a:off x="1815263" y="224993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36" name="Oval 340"/>
            <p:cNvSpPr>
              <a:spLocks noChangeAspect="1" noChangeArrowheads="1"/>
            </p:cNvSpPr>
            <p:nvPr/>
          </p:nvSpPr>
          <p:spPr bwMode="auto">
            <a:xfrm>
              <a:off x="1928524"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37" name="Oval 341"/>
            <p:cNvSpPr>
              <a:spLocks noChangeAspect="1" noChangeArrowheads="1"/>
            </p:cNvSpPr>
            <p:nvPr/>
          </p:nvSpPr>
          <p:spPr bwMode="auto">
            <a:xfrm>
              <a:off x="2040275"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38" name="Oval 342"/>
            <p:cNvSpPr>
              <a:spLocks noChangeAspect="1" noChangeArrowheads="1"/>
            </p:cNvSpPr>
            <p:nvPr/>
          </p:nvSpPr>
          <p:spPr bwMode="auto">
            <a:xfrm>
              <a:off x="2153536"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39" name="Oval 343"/>
            <p:cNvSpPr>
              <a:spLocks noChangeAspect="1" noChangeArrowheads="1"/>
            </p:cNvSpPr>
            <p:nvPr/>
          </p:nvSpPr>
          <p:spPr bwMode="auto">
            <a:xfrm>
              <a:off x="2265287"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40" name="Oval 344"/>
            <p:cNvSpPr>
              <a:spLocks noChangeAspect="1" noChangeArrowheads="1"/>
            </p:cNvSpPr>
            <p:nvPr/>
          </p:nvSpPr>
          <p:spPr bwMode="auto">
            <a:xfrm>
              <a:off x="2378548"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41" name="Oval 345"/>
            <p:cNvSpPr>
              <a:spLocks noChangeAspect="1" noChangeArrowheads="1"/>
            </p:cNvSpPr>
            <p:nvPr/>
          </p:nvSpPr>
          <p:spPr bwMode="auto">
            <a:xfrm>
              <a:off x="2490298"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42" name="Oval 346"/>
            <p:cNvSpPr>
              <a:spLocks noChangeAspect="1" noChangeArrowheads="1"/>
            </p:cNvSpPr>
            <p:nvPr/>
          </p:nvSpPr>
          <p:spPr bwMode="auto">
            <a:xfrm>
              <a:off x="2603559"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43" name="Oval 347"/>
            <p:cNvSpPr>
              <a:spLocks noChangeAspect="1" noChangeArrowheads="1"/>
            </p:cNvSpPr>
            <p:nvPr/>
          </p:nvSpPr>
          <p:spPr bwMode="auto">
            <a:xfrm>
              <a:off x="2715309"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44" name="Oval 348"/>
            <p:cNvSpPr>
              <a:spLocks noChangeAspect="1" noChangeArrowheads="1"/>
            </p:cNvSpPr>
            <p:nvPr/>
          </p:nvSpPr>
          <p:spPr bwMode="auto">
            <a:xfrm>
              <a:off x="2828571"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45" name="Oval 349"/>
            <p:cNvSpPr>
              <a:spLocks noChangeAspect="1" noChangeArrowheads="1"/>
            </p:cNvSpPr>
            <p:nvPr/>
          </p:nvSpPr>
          <p:spPr bwMode="auto">
            <a:xfrm>
              <a:off x="2940322"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46" name="Oval 350"/>
            <p:cNvSpPr>
              <a:spLocks noChangeAspect="1" noChangeArrowheads="1"/>
            </p:cNvSpPr>
            <p:nvPr/>
          </p:nvSpPr>
          <p:spPr bwMode="auto">
            <a:xfrm>
              <a:off x="3053582"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47" name="Oval 351"/>
            <p:cNvSpPr>
              <a:spLocks noChangeAspect="1" noChangeArrowheads="1"/>
            </p:cNvSpPr>
            <p:nvPr/>
          </p:nvSpPr>
          <p:spPr bwMode="auto">
            <a:xfrm>
              <a:off x="3165333"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48" name="Oval 352"/>
            <p:cNvSpPr>
              <a:spLocks noChangeAspect="1" noChangeArrowheads="1"/>
            </p:cNvSpPr>
            <p:nvPr/>
          </p:nvSpPr>
          <p:spPr bwMode="auto">
            <a:xfrm>
              <a:off x="3278594"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49" name="Oval 353"/>
            <p:cNvSpPr>
              <a:spLocks noChangeAspect="1" noChangeArrowheads="1"/>
            </p:cNvSpPr>
            <p:nvPr/>
          </p:nvSpPr>
          <p:spPr bwMode="auto">
            <a:xfrm>
              <a:off x="3390345"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50" name="Oval 354"/>
            <p:cNvSpPr>
              <a:spLocks noChangeAspect="1" noChangeArrowheads="1"/>
            </p:cNvSpPr>
            <p:nvPr/>
          </p:nvSpPr>
          <p:spPr bwMode="auto">
            <a:xfrm>
              <a:off x="3840369"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51" name="Oval 355"/>
            <p:cNvSpPr>
              <a:spLocks noChangeAspect="1" noChangeArrowheads="1"/>
            </p:cNvSpPr>
            <p:nvPr/>
          </p:nvSpPr>
          <p:spPr bwMode="auto">
            <a:xfrm>
              <a:off x="4628665"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52" name="Oval 356"/>
            <p:cNvSpPr>
              <a:spLocks noChangeAspect="1" noChangeArrowheads="1"/>
            </p:cNvSpPr>
            <p:nvPr/>
          </p:nvSpPr>
          <p:spPr bwMode="auto">
            <a:xfrm>
              <a:off x="5078688" y="224993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53" name="Oval 357"/>
            <p:cNvSpPr>
              <a:spLocks noChangeAspect="1" noChangeArrowheads="1"/>
            </p:cNvSpPr>
            <p:nvPr/>
          </p:nvSpPr>
          <p:spPr bwMode="auto">
            <a:xfrm>
              <a:off x="5753723"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54" name="Oval 358"/>
            <p:cNvSpPr>
              <a:spLocks noChangeAspect="1" noChangeArrowheads="1"/>
            </p:cNvSpPr>
            <p:nvPr/>
          </p:nvSpPr>
          <p:spPr bwMode="auto">
            <a:xfrm>
              <a:off x="5866984"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55" name="Oval 359"/>
            <p:cNvSpPr>
              <a:spLocks noChangeAspect="1" noChangeArrowheads="1"/>
            </p:cNvSpPr>
            <p:nvPr/>
          </p:nvSpPr>
          <p:spPr bwMode="auto">
            <a:xfrm>
              <a:off x="5978735" y="2354767"/>
              <a:ext cx="86078" cy="86602"/>
            </a:xfrm>
            <a:prstGeom prst="ellipse">
              <a:avLst/>
            </a:prstGeom>
            <a:grpFill/>
            <a:ln>
              <a:noFill/>
            </a:ln>
            <a:effectLst/>
          </p:spPr>
          <p:txBody>
            <a:bodyPr wrap="none" anchor="ctr"/>
            <a:lstStyle/>
            <a:p>
              <a:pPr eaLnBrk="1" fontAlgn="auto" hangingPunct="1">
                <a:spcBef>
                  <a:spcPts val="0"/>
                </a:spcBef>
                <a:spcAft>
                  <a:spcPts val="0"/>
                </a:spcAft>
                <a:defRPr/>
              </a:pPr>
              <a:endParaRPr lang="en-US" dirty="0">
                <a:solidFill>
                  <a:prstClr val="black"/>
                </a:solidFill>
                <a:latin typeface="+mn-lt"/>
                <a:ea typeface="+mn-ea"/>
              </a:endParaRPr>
            </a:p>
          </p:txBody>
        </p:sp>
        <p:sp>
          <p:nvSpPr>
            <p:cNvPr id="356" name="Oval 360"/>
            <p:cNvSpPr>
              <a:spLocks noChangeAspect="1" noChangeArrowheads="1"/>
            </p:cNvSpPr>
            <p:nvPr/>
          </p:nvSpPr>
          <p:spPr bwMode="auto">
            <a:xfrm>
              <a:off x="6203747"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57" name="Oval 361"/>
            <p:cNvSpPr>
              <a:spLocks noChangeAspect="1" noChangeArrowheads="1"/>
            </p:cNvSpPr>
            <p:nvPr/>
          </p:nvSpPr>
          <p:spPr bwMode="auto">
            <a:xfrm>
              <a:off x="6317008"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58" name="Oval 362"/>
            <p:cNvSpPr>
              <a:spLocks noChangeAspect="1" noChangeArrowheads="1"/>
            </p:cNvSpPr>
            <p:nvPr/>
          </p:nvSpPr>
          <p:spPr bwMode="auto">
            <a:xfrm>
              <a:off x="6428759"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59" name="Oval 363"/>
            <p:cNvSpPr>
              <a:spLocks noChangeAspect="1" noChangeArrowheads="1"/>
            </p:cNvSpPr>
            <p:nvPr/>
          </p:nvSpPr>
          <p:spPr bwMode="auto">
            <a:xfrm>
              <a:off x="6542019" y="2354767"/>
              <a:ext cx="86079" cy="86602"/>
            </a:xfrm>
            <a:prstGeom prst="ellipse">
              <a:avLst/>
            </a:prstGeom>
            <a:grpFill/>
            <a:ln>
              <a:noFill/>
            </a:ln>
            <a:effec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60" name="Oval 364"/>
            <p:cNvSpPr>
              <a:spLocks noChangeAspect="1" noChangeArrowheads="1"/>
            </p:cNvSpPr>
            <p:nvPr/>
          </p:nvSpPr>
          <p:spPr bwMode="auto">
            <a:xfrm>
              <a:off x="6653770"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61" name="Oval 365"/>
            <p:cNvSpPr>
              <a:spLocks noChangeAspect="1" noChangeArrowheads="1"/>
            </p:cNvSpPr>
            <p:nvPr/>
          </p:nvSpPr>
          <p:spPr bwMode="auto">
            <a:xfrm>
              <a:off x="6767032"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62" name="Oval 366"/>
            <p:cNvSpPr>
              <a:spLocks noChangeAspect="1" noChangeArrowheads="1"/>
            </p:cNvSpPr>
            <p:nvPr/>
          </p:nvSpPr>
          <p:spPr bwMode="auto">
            <a:xfrm>
              <a:off x="6878783"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63" name="Oval 367"/>
            <p:cNvSpPr>
              <a:spLocks noChangeAspect="1" noChangeArrowheads="1"/>
            </p:cNvSpPr>
            <p:nvPr/>
          </p:nvSpPr>
          <p:spPr bwMode="auto">
            <a:xfrm>
              <a:off x="6992043"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64" name="Oval 368"/>
            <p:cNvSpPr>
              <a:spLocks noChangeAspect="1" noChangeArrowheads="1"/>
            </p:cNvSpPr>
            <p:nvPr/>
          </p:nvSpPr>
          <p:spPr bwMode="auto">
            <a:xfrm>
              <a:off x="7103793"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65" name="Oval 369"/>
            <p:cNvSpPr>
              <a:spLocks noChangeAspect="1" noChangeArrowheads="1"/>
            </p:cNvSpPr>
            <p:nvPr/>
          </p:nvSpPr>
          <p:spPr bwMode="auto">
            <a:xfrm>
              <a:off x="7217055"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66" name="Oval 370"/>
            <p:cNvSpPr>
              <a:spLocks noChangeAspect="1" noChangeArrowheads="1"/>
            </p:cNvSpPr>
            <p:nvPr/>
          </p:nvSpPr>
          <p:spPr bwMode="auto">
            <a:xfrm>
              <a:off x="7330316"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67" name="Oval 371"/>
            <p:cNvSpPr>
              <a:spLocks noChangeAspect="1" noChangeArrowheads="1"/>
            </p:cNvSpPr>
            <p:nvPr/>
          </p:nvSpPr>
          <p:spPr bwMode="auto">
            <a:xfrm>
              <a:off x="7442066"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68" name="Oval 372"/>
            <p:cNvSpPr>
              <a:spLocks noChangeAspect="1" noChangeArrowheads="1"/>
            </p:cNvSpPr>
            <p:nvPr/>
          </p:nvSpPr>
          <p:spPr bwMode="auto">
            <a:xfrm>
              <a:off x="7555328"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69" name="Oval 373"/>
            <p:cNvSpPr>
              <a:spLocks noChangeAspect="1" noChangeArrowheads="1"/>
            </p:cNvSpPr>
            <p:nvPr/>
          </p:nvSpPr>
          <p:spPr bwMode="auto">
            <a:xfrm>
              <a:off x="7667078"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70" name="Oval 374"/>
            <p:cNvSpPr>
              <a:spLocks noChangeAspect="1" noChangeArrowheads="1"/>
            </p:cNvSpPr>
            <p:nvPr/>
          </p:nvSpPr>
          <p:spPr bwMode="auto">
            <a:xfrm>
              <a:off x="7780338"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71" name="Oval 375"/>
            <p:cNvSpPr>
              <a:spLocks noChangeAspect="1" noChangeArrowheads="1"/>
            </p:cNvSpPr>
            <p:nvPr/>
          </p:nvSpPr>
          <p:spPr bwMode="auto">
            <a:xfrm>
              <a:off x="7892089"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72" name="Oval 376"/>
            <p:cNvSpPr>
              <a:spLocks noChangeAspect="1" noChangeArrowheads="1"/>
            </p:cNvSpPr>
            <p:nvPr/>
          </p:nvSpPr>
          <p:spPr bwMode="auto">
            <a:xfrm>
              <a:off x="8005351"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73" name="Oval 377"/>
            <p:cNvSpPr>
              <a:spLocks noChangeAspect="1" noChangeArrowheads="1"/>
            </p:cNvSpPr>
            <p:nvPr/>
          </p:nvSpPr>
          <p:spPr bwMode="auto">
            <a:xfrm>
              <a:off x="8117102"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74" name="Oval 378"/>
            <p:cNvSpPr>
              <a:spLocks noChangeAspect="1" noChangeArrowheads="1"/>
            </p:cNvSpPr>
            <p:nvPr/>
          </p:nvSpPr>
          <p:spPr bwMode="auto">
            <a:xfrm>
              <a:off x="8230362"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75" name="Oval 379"/>
            <p:cNvSpPr>
              <a:spLocks noChangeAspect="1" noChangeArrowheads="1"/>
            </p:cNvSpPr>
            <p:nvPr/>
          </p:nvSpPr>
          <p:spPr bwMode="auto">
            <a:xfrm>
              <a:off x="8342113"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76" name="Oval 380"/>
            <p:cNvSpPr>
              <a:spLocks noChangeAspect="1" noChangeArrowheads="1"/>
            </p:cNvSpPr>
            <p:nvPr/>
          </p:nvSpPr>
          <p:spPr bwMode="auto">
            <a:xfrm>
              <a:off x="8455374"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77" name="Oval 381"/>
            <p:cNvSpPr>
              <a:spLocks noChangeAspect="1" noChangeArrowheads="1"/>
            </p:cNvSpPr>
            <p:nvPr/>
          </p:nvSpPr>
          <p:spPr bwMode="auto">
            <a:xfrm>
              <a:off x="8567125"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78" name="Oval 382"/>
            <p:cNvSpPr>
              <a:spLocks noChangeAspect="1" noChangeArrowheads="1"/>
            </p:cNvSpPr>
            <p:nvPr/>
          </p:nvSpPr>
          <p:spPr bwMode="auto">
            <a:xfrm>
              <a:off x="8680386"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79" name="Oval 383"/>
            <p:cNvSpPr>
              <a:spLocks noChangeAspect="1" noChangeArrowheads="1"/>
            </p:cNvSpPr>
            <p:nvPr/>
          </p:nvSpPr>
          <p:spPr bwMode="auto">
            <a:xfrm>
              <a:off x="8792137"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80" name="Oval 384"/>
            <p:cNvSpPr>
              <a:spLocks noChangeAspect="1" noChangeArrowheads="1"/>
            </p:cNvSpPr>
            <p:nvPr/>
          </p:nvSpPr>
          <p:spPr bwMode="auto">
            <a:xfrm>
              <a:off x="8905398"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81" name="Oval 385"/>
            <p:cNvSpPr>
              <a:spLocks noChangeAspect="1" noChangeArrowheads="1"/>
            </p:cNvSpPr>
            <p:nvPr/>
          </p:nvSpPr>
          <p:spPr bwMode="auto">
            <a:xfrm>
              <a:off x="9017149"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82" name="Oval 386"/>
            <p:cNvSpPr>
              <a:spLocks noChangeAspect="1" noChangeArrowheads="1"/>
            </p:cNvSpPr>
            <p:nvPr/>
          </p:nvSpPr>
          <p:spPr bwMode="auto">
            <a:xfrm>
              <a:off x="9130409"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83" name="Oval 387"/>
            <p:cNvSpPr>
              <a:spLocks noChangeAspect="1" noChangeArrowheads="1"/>
            </p:cNvSpPr>
            <p:nvPr/>
          </p:nvSpPr>
          <p:spPr bwMode="auto">
            <a:xfrm>
              <a:off x="9242160"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84" name="Oval 388"/>
            <p:cNvSpPr>
              <a:spLocks noChangeAspect="1" noChangeArrowheads="1"/>
            </p:cNvSpPr>
            <p:nvPr/>
          </p:nvSpPr>
          <p:spPr bwMode="auto">
            <a:xfrm>
              <a:off x="9355422"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85" name="Oval 389"/>
            <p:cNvSpPr>
              <a:spLocks noChangeAspect="1" noChangeArrowheads="1"/>
            </p:cNvSpPr>
            <p:nvPr/>
          </p:nvSpPr>
          <p:spPr bwMode="auto">
            <a:xfrm>
              <a:off x="9467172"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86" name="Oval 390"/>
            <p:cNvSpPr>
              <a:spLocks noChangeAspect="1" noChangeArrowheads="1"/>
            </p:cNvSpPr>
            <p:nvPr/>
          </p:nvSpPr>
          <p:spPr bwMode="auto">
            <a:xfrm>
              <a:off x="9580433"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87" name="Oval 391"/>
            <p:cNvSpPr>
              <a:spLocks noChangeAspect="1" noChangeArrowheads="1"/>
            </p:cNvSpPr>
            <p:nvPr/>
          </p:nvSpPr>
          <p:spPr bwMode="auto">
            <a:xfrm>
              <a:off x="9692183"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88" name="Oval 392"/>
            <p:cNvSpPr>
              <a:spLocks noChangeAspect="1" noChangeArrowheads="1"/>
            </p:cNvSpPr>
            <p:nvPr/>
          </p:nvSpPr>
          <p:spPr bwMode="auto">
            <a:xfrm>
              <a:off x="1703512"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89" name="Oval 393"/>
            <p:cNvSpPr>
              <a:spLocks noChangeAspect="1" noChangeArrowheads="1"/>
            </p:cNvSpPr>
            <p:nvPr/>
          </p:nvSpPr>
          <p:spPr bwMode="auto">
            <a:xfrm>
              <a:off x="1815263" y="235476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90" name="Oval 394"/>
            <p:cNvSpPr>
              <a:spLocks noChangeAspect="1" noChangeArrowheads="1"/>
            </p:cNvSpPr>
            <p:nvPr/>
          </p:nvSpPr>
          <p:spPr bwMode="auto">
            <a:xfrm>
              <a:off x="1928524"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91" name="Oval 395"/>
            <p:cNvSpPr>
              <a:spLocks noChangeAspect="1" noChangeArrowheads="1"/>
            </p:cNvSpPr>
            <p:nvPr/>
          </p:nvSpPr>
          <p:spPr bwMode="auto">
            <a:xfrm>
              <a:off x="2040275" y="235476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92" name="Oval 396"/>
            <p:cNvSpPr>
              <a:spLocks noChangeAspect="1" noChangeArrowheads="1"/>
            </p:cNvSpPr>
            <p:nvPr/>
          </p:nvSpPr>
          <p:spPr bwMode="auto">
            <a:xfrm>
              <a:off x="2490298"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93" name="Oval 397"/>
            <p:cNvSpPr>
              <a:spLocks noChangeAspect="1" noChangeArrowheads="1"/>
            </p:cNvSpPr>
            <p:nvPr/>
          </p:nvSpPr>
          <p:spPr bwMode="auto">
            <a:xfrm>
              <a:off x="2603559"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94" name="Oval 398"/>
            <p:cNvSpPr>
              <a:spLocks noChangeAspect="1" noChangeArrowheads="1"/>
            </p:cNvSpPr>
            <p:nvPr/>
          </p:nvSpPr>
          <p:spPr bwMode="auto">
            <a:xfrm>
              <a:off x="2715309"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95" name="Oval 399"/>
            <p:cNvSpPr>
              <a:spLocks noChangeAspect="1" noChangeArrowheads="1"/>
            </p:cNvSpPr>
            <p:nvPr/>
          </p:nvSpPr>
          <p:spPr bwMode="auto">
            <a:xfrm>
              <a:off x="2828571"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96" name="Oval 400"/>
            <p:cNvSpPr>
              <a:spLocks noChangeAspect="1" noChangeArrowheads="1"/>
            </p:cNvSpPr>
            <p:nvPr/>
          </p:nvSpPr>
          <p:spPr bwMode="auto">
            <a:xfrm>
              <a:off x="2940322"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97" name="Oval 401"/>
            <p:cNvSpPr>
              <a:spLocks noChangeAspect="1" noChangeArrowheads="1"/>
            </p:cNvSpPr>
            <p:nvPr/>
          </p:nvSpPr>
          <p:spPr bwMode="auto">
            <a:xfrm>
              <a:off x="3053582"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98" name="Oval 402"/>
            <p:cNvSpPr>
              <a:spLocks noChangeAspect="1" noChangeArrowheads="1"/>
            </p:cNvSpPr>
            <p:nvPr/>
          </p:nvSpPr>
          <p:spPr bwMode="auto">
            <a:xfrm>
              <a:off x="3165333"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399" name="Oval 403"/>
            <p:cNvSpPr>
              <a:spLocks noChangeAspect="1" noChangeArrowheads="1"/>
            </p:cNvSpPr>
            <p:nvPr/>
          </p:nvSpPr>
          <p:spPr bwMode="auto">
            <a:xfrm>
              <a:off x="3278594"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00" name="Oval 404"/>
            <p:cNvSpPr>
              <a:spLocks noChangeAspect="1" noChangeArrowheads="1"/>
            </p:cNvSpPr>
            <p:nvPr/>
          </p:nvSpPr>
          <p:spPr bwMode="auto">
            <a:xfrm>
              <a:off x="3390345"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01" name="Oval 405"/>
            <p:cNvSpPr>
              <a:spLocks noChangeAspect="1" noChangeArrowheads="1"/>
            </p:cNvSpPr>
            <p:nvPr/>
          </p:nvSpPr>
          <p:spPr bwMode="auto">
            <a:xfrm>
              <a:off x="3840369"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02" name="Oval 406"/>
            <p:cNvSpPr>
              <a:spLocks noChangeAspect="1" noChangeArrowheads="1"/>
            </p:cNvSpPr>
            <p:nvPr/>
          </p:nvSpPr>
          <p:spPr bwMode="auto">
            <a:xfrm>
              <a:off x="3953629"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03" name="Oval 407"/>
            <p:cNvSpPr>
              <a:spLocks noChangeAspect="1" noChangeArrowheads="1"/>
            </p:cNvSpPr>
            <p:nvPr/>
          </p:nvSpPr>
          <p:spPr bwMode="auto">
            <a:xfrm>
              <a:off x="4065380"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04" name="Oval 408"/>
            <p:cNvSpPr>
              <a:spLocks noChangeAspect="1" noChangeArrowheads="1"/>
            </p:cNvSpPr>
            <p:nvPr/>
          </p:nvSpPr>
          <p:spPr bwMode="auto">
            <a:xfrm>
              <a:off x="5528712" y="2459601"/>
              <a:ext cx="86078" cy="86603"/>
            </a:xfrm>
            <a:prstGeom prst="ellipse">
              <a:avLst/>
            </a:prstGeom>
            <a:grpFill/>
            <a:ln>
              <a:noFill/>
            </a:ln>
            <a:effectLst/>
          </p:spPr>
          <p:txBody>
            <a:bodyPr wrap="none" anchor="ctr"/>
            <a:lstStyle/>
            <a:p>
              <a:pPr eaLnBrk="1" fontAlgn="auto" hangingPunct="1">
                <a:spcBef>
                  <a:spcPts val="0"/>
                </a:spcBef>
                <a:spcAft>
                  <a:spcPts val="0"/>
                </a:spcAft>
                <a:defRPr/>
              </a:pPr>
              <a:endParaRPr lang="en-US" dirty="0">
                <a:solidFill>
                  <a:prstClr val="black"/>
                </a:solidFill>
                <a:latin typeface="+mn-lt"/>
                <a:ea typeface="+mn-ea"/>
              </a:endParaRPr>
            </a:p>
          </p:txBody>
        </p:sp>
        <p:sp>
          <p:nvSpPr>
            <p:cNvPr id="405" name="Oval 409"/>
            <p:cNvSpPr>
              <a:spLocks noChangeAspect="1" noChangeArrowheads="1"/>
            </p:cNvSpPr>
            <p:nvPr/>
          </p:nvSpPr>
          <p:spPr bwMode="auto">
            <a:xfrm>
              <a:off x="5753723"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06" name="Oval 410"/>
            <p:cNvSpPr>
              <a:spLocks noChangeAspect="1" noChangeArrowheads="1"/>
            </p:cNvSpPr>
            <p:nvPr/>
          </p:nvSpPr>
          <p:spPr bwMode="auto">
            <a:xfrm>
              <a:off x="5866984"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07" name="Oval 411"/>
            <p:cNvSpPr>
              <a:spLocks noChangeAspect="1" noChangeArrowheads="1"/>
            </p:cNvSpPr>
            <p:nvPr/>
          </p:nvSpPr>
          <p:spPr bwMode="auto">
            <a:xfrm>
              <a:off x="5978735"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08" name="Oval 412"/>
            <p:cNvSpPr>
              <a:spLocks noChangeAspect="1" noChangeArrowheads="1"/>
            </p:cNvSpPr>
            <p:nvPr/>
          </p:nvSpPr>
          <p:spPr bwMode="auto">
            <a:xfrm>
              <a:off x="6203747"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09" name="Oval 413"/>
            <p:cNvSpPr>
              <a:spLocks noChangeAspect="1" noChangeArrowheads="1"/>
            </p:cNvSpPr>
            <p:nvPr/>
          </p:nvSpPr>
          <p:spPr bwMode="auto">
            <a:xfrm>
              <a:off x="6317008"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10" name="Oval 414"/>
            <p:cNvSpPr>
              <a:spLocks noChangeAspect="1" noChangeArrowheads="1"/>
            </p:cNvSpPr>
            <p:nvPr/>
          </p:nvSpPr>
          <p:spPr bwMode="auto">
            <a:xfrm>
              <a:off x="6428759"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11" name="Oval 415"/>
            <p:cNvSpPr>
              <a:spLocks noChangeAspect="1" noChangeArrowheads="1"/>
            </p:cNvSpPr>
            <p:nvPr/>
          </p:nvSpPr>
          <p:spPr bwMode="auto">
            <a:xfrm>
              <a:off x="6542019"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12" name="Oval 416"/>
            <p:cNvSpPr>
              <a:spLocks noChangeAspect="1" noChangeArrowheads="1"/>
            </p:cNvSpPr>
            <p:nvPr/>
          </p:nvSpPr>
          <p:spPr bwMode="auto">
            <a:xfrm>
              <a:off x="6653770"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13" name="Oval 417"/>
            <p:cNvSpPr>
              <a:spLocks noChangeAspect="1" noChangeArrowheads="1"/>
            </p:cNvSpPr>
            <p:nvPr/>
          </p:nvSpPr>
          <p:spPr bwMode="auto">
            <a:xfrm>
              <a:off x="6767032"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14" name="Oval 418"/>
            <p:cNvSpPr>
              <a:spLocks noChangeAspect="1" noChangeArrowheads="1"/>
            </p:cNvSpPr>
            <p:nvPr/>
          </p:nvSpPr>
          <p:spPr bwMode="auto">
            <a:xfrm>
              <a:off x="6878783"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15" name="Oval 419"/>
            <p:cNvSpPr>
              <a:spLocks noChangeAspect="1" noChangeArrowheads="1"/>
            </p:cNvSpPr>
            <p:nvPr/>
          </p:nvSpPr>
          <p:spPr bwMode="auto">
            <a:xfrm>
              <a:off x="6992043"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16" name="Oval 420"/>
            <p:cNvSpPr>
              <a:spLocks noChangeAspect="1" noChangeArrowheads="1"/>
            </p:cNvSpPr>
            <p:nvPr/>
          </p:nvSpPr>
          <p:spPr bwMode="auto">
            <a:xfrm>
              <a:off x="7103793"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17" name="Oval 421"/>
            <p:cNvSpPr>
              <a:spLocks noChangeAspect="1" noChangeArrowheads="1"/>
            </p:cNvSpPr>
            <p:nvPr/>
          </p:nvSpPr>
          <p:spPr bwMode="auto">
            <a:xfrm>
              <a:off x="7217055"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18" name="Oval 422"/>
            <p:cNvSpPr>
              <a:spLocks noChangeAspect="1" noChangeArrowheads="1"/>
            </p:cNvSpPr>
            <p:nvPr/>
          </p:nvSpPr>
          <p:spPr bwMode="auto">
            <a:xfrm>
              <a:off x="7330316"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19" name="Oval 423"/>
            <p:cNvSpPr>
              <a:spLocks noChangeAspect="1" noChangeArrowheads="1"/>
            </p:cNvSpPr>
            <p:nvPr/>
          </p:nvSpPr>
          <p:spPr bwMode="auto">
            <a:xfrm>
              <a:off x="7442066"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20" name="Oval 424"/>
            <p:cNvSpPr>
              <a:spLocks noChangeAspect="1" noChangeArrowheads="1"/>
            </p:cNvSpPr>
            <p:nvPr/>
          </p:nvSpPr>
          <p:spPr bwMode="auto">
            <a:xfrm>
              <a:off x="7555328"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21" name="Oval 425"/>
            <p:cNvSpPr>
              <a:spLocks noChangeAspect="1" noChangeArrowheads="1"/>
            </p:cNvSpPr>
            <p:nvPr/>
          </p:nvSpPr>
          <p:spPr bwMode="auto">
            <a:xfrm>
              <a:off x="7667078"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22" name="Oval 426"/>
            <p:cNvSpPr>
              <a:spLocks noChangeAspect="1" noChangeArrowheads="1"/>
            </p:cNvSpPr>
            <p:nvPr/>
          </p:nvSpPr>
          <p:spPr bwMode="auto">
            <a:xfrm>
              <a:off x="7780338"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23" name="Oval 427"/>
            <p:cNvSpPr>
              <a:spLocks noChangeAspect="1" noChangeArrowheads="1"/>
            </p:cNvSpPr>
            <p:nvPr/>
          </p:nvSpPr>
          <p:spPr bwMode="auto">
            <a:xfrm>
              <a:off x="7892089"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24" name="Oval 428"/>
            <p:cNvSpPr>
              <a:spLocks noChangeAspect="1" noChangeArrowheads="1"/>
            </p:cNvSpPr>
            <p:nvPr/>
          </p:nvSpPr>
          <p:spPr bwMode="auto">
            <a:xfrm>
              <a:off x="8005351"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25" name="Oval 429"/>
            <p:cNvSpPr>
              <a:spLocks noChangeAspect="1" noChangeArrowheads="1"/>
            </p:cNvSpPr>
            <p:nvPr/>
          </p:nvSpPr>
          <p:spPr bwMode="auto">
            <a:xfrm>
              <a:off x="8117102"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26" name="Oval 430"/>
            <p:cNvSpPr>
              <a:spLocks noChangeAspect="1" noChangeArrowheads="1"/>
            </p:cNvSpPr>
            <p:nvPr/>
          </p:nvSpPr>
          <p:spPr bwMode="auto">
            <a:xfrm>
              <a:off x="8230362"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27" name="Oval 431"/>
            <p:cNvSpPr>
              <a:spLocks noChangeAspect="1" noChangeArrowheads="1"/>
            </p:cNvSpPr>
            <p:nvPr/>
          </p:nvSpPr>
          <p:spPr bwMode="auto">
            <a:xfrm>
              <a:off x="8342113"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28" name="Oval 432"/>
            <p:cNvSpPr>
              <a:spLocks noChangeAspect="1" noChangeArrowheads="1"/>
            </p:cNvSpPr>
            <p:nvPr/>
          </p:nvSpPr>
          <p:spPr bwMode="auto">
            <a:xfrm>
              <a:off x="8455374"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29" name="Oval 433"/>
            <p:cNvSpPr>
              <a:spLocks noChangeAspect="1" noChangeArrowheads="1"/>
            </p:cNvSpPr>
            <p:nvPr/>
          </p:nvSpPr>
          <p:spPr bwMode="auto">
            <a:xfrm>
              <a:off x="8567125"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30" name="Oval 434"/>
            <p:cNvSpPr>
              <a:spLocks noChangeAspect="1" noChangeArrowheads="1"/>
            </p:cNvSpPr>
            <p:nvPr/>
          </p:nvSpPr>
          <p:spPr bwMode="auto">
            <a:xfrm>
              <a:off x="8680386"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31" name="Oval 435"/>
            <p:cNvSpPr>
              <a:spLocks noChangeAspect="1" noChangeArrowheads="1"/>
            </p:cNvSpPr>
            <p:nvPr/>
          </p:nvSpPr>
          <p:spPr bwMode="auto">
            <a:xfrm>
              <a:off x="8792137"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32" name="Oval 436"/>
            <p:cNvSpPr>
              <a:spLocks noChangeAspect="1" noChangeArrowheads="1"/>
            </p:cNvSpPr>
            <p:nvPr/>
          </p:nvSpPr>
          <p:spPr bwMode="auto">
            <a:xfrm>
              <a:off x="8905398"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33" name="Oval 437"/>
            <p:cNvSpPr>
              <a:spLocks noChangeAspect="1" noChangeArrowheads="1"/>
            </p:cNvSpPr>
            <p:nvPr/>
          </p:nvSpPr>
          <p:spPr bwMode="auto">
            <a:xfrm>
              <a:off x="9355422"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34" name="Oval 438"/>
            <p:cNvSpPr>
              <a:spLocks noChangeAspect="1" noChangeArrowheads="1"/>
            </p:cNvSpPr>
            <p:nvPr/>
          </p:nvSpPr>
          <p:spPr bwMode="auto">
            <a:xfrm>
              <a:off x="9467172"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35" name="Oval 439"/>
            <p:cNvSpPr>
              <a:spLocks noChangeAspect="1" noChangeArrowheads="1"/>
            </p:cNvSpPr>
            <p:nvPr/>
          </p:nvSpPr>
          <p:spPr bwMode="auto">
            <a:xfrm>
              <a:off x="1815263" y="245960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36" name="Oval 440"/>
            <p:cNvSpPr>
              <a:spLocks noChangeAspect="1" noChangeArrowheads="1"/>
            </p:cNvSpPr>
            <p:nvPr/>
          </p:nvSpPr>
          <p:spPr bwMode="auto">
            <a:xfrm>
              <a:off x="1928524"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37" name="Oval 441"/>
            <p:cNvSpPr>
              <a:spLocks noChangeAspect="1" noChangeArrowheads="1"/>
            </p:cNvSpPr>
            <p:nvPr/>
          </p:nvSpPr>
          <p:spPr bwMode="auto">
            <a:xfrm>
              <a:off x="2040275" y="245960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38" name="Oval 442"/>
            <p:cNvSpPr>
              <a:spLocks noChangeAspect="1" noChangeArrowheads="1"/>
            </p:cNvSpPr>
            <p:nvPr/>
          </p:nvSpPr>
          <p:spPr bwMode="auto">
            <a:xfrm>
              <a:off x="2490298"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39" name="Oval 443"/>
            <p:cNvSpPr>
              <a:spLocks noChangeAspect="1" noChangeArrowheads="1"/>
            </p:cNvSpPr>
            <p:nvPr/>
          </p:nvSpPr>
          <p:spPr bwMode="auto">
            <a:xfrm>
              <a:off x="2603559"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40" name="Oval 444"/>
            <p:cNvSpPr>
              <a:spLocks noChangeAspect="1" noChangeArrowheads="1"/>
            </p:cNvSpPr>
            <p:nvPr/>
          </p:nvSpPr>
          <p:spPr bwMode="auto">
            <a:xfrm>
              <a:off x="2715309"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41" name="Oval 445"/>
            <p:cNvSpPr>
              <a:spLocks noChangeAspect="1" noChangeArrowheads="1"/>
            </p:cNvSpPr>
            <p:nvPr/>
          </p:nvSpPr>
          <p:spPr bwMode="auto">
            <a:xfrm>
              <a:off x="2828571"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42" name="Oval 446"/>
            <p:cNvSpPr>
              <a:spLocks noChangeAspect="1" noChangeArrowheads="1"/>
            </p:cNvSpPr>
            <p:nvPr/>
          </p:nvSpPr>
          <p:spPr bwMode="auto">
            <a:xfrm>
              <a:off x="2940322"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43" name="Oval 447"/>
            <p:cNvSpPr>
              <a:spLocks noChangeAspect="1" noChangeArrowheads="1"/>
            </p:cNvSpPr>
            <p:nvPr/>
          </p:nvSpPr>
          <p:spPr bwMode="auto">
            <a:xfrm>
              <a:off x="3053582"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44" name="Oval 448"/>
            <p:cNvSpPr>
              <a:spLocks noChangeAspect="1" noChangeArrowheads="1"/>
            </p:cNvSpPr>
            <p:nvPr/>
          </p:nvSpPr>
          <p:spPr bwMode="auto">
            <a:xfrm>
              <a:off x="3165333"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45" name="Oval 449"/>
            <p:cNvSpPr>
              <a:spLocks noChangeAspect="1" noChangeArrowheads="1"/>
            </p:cNvSpPr>
            <p:nvPr/>
          </p:nvSpPr>
          <p:spPr bwMode="auto">
            <a:xfrm>
              <a:off x="3278594"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46" name="Oval 450"/>
            <p:cNvSpPr>
              <a:spLocks noChangeAspect="1" noChangeArrowheads="1"/>
            </p:cNvSpPr>
            <p:nvPr/>
          </p:nvSpPr>
          <p:spPr bwMode="auto">
            <a:xfrm>
              <a:off x="3390345"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47" name="Oval 451"/>
            <p:cNvSpPr>
              <a:spLocks noChangeAspect="1" noChangeArrowheads="1"/>
            </p:cNvSpPr>
            <p:nvPr/>
          </p:nvSpPr>
          <p:spPr bwMode="auto">
            <a:xfrm>
              <a:off x="3503606"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48" name="Oval 452"/>
            <p:cNvSpPr>
              <a:spLocks noChangeAspect="1" noChangeArrowheads="1"/>
            </p:cNvSpPr>
            <p:nvPr/>
          </p:nvSpPr>
          <p:spPr bwMode="auto">
            <a:xfrm>
              <a:off x="3840369"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49" name="Oval 453"/>
            <p:cNvSpPr>
              <a:spLocks noChangeAspect="1" noChangeArrowheads="1"/>
            </p:cNvSpPr>
            <p:nvPr/>
          </p:nvSpPr>
          <p:spPr bwMode="auto">
            <a:xfrm>
              <a:off x="3953629"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50" name="Oval 454"/>
            <p:cNvSpPr>
              <a:spLocks noChangeAspect="1" noChangeArrowheads="1"/>
            </p:cNvSpPr>
            <p:nvPr/>
          </p:nvSpPr>
          <p:spPr bwMode="auto">
            <a:xfrm>
              <a:off x="4065380"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51" name="Oval 455"/>
            <p:cNvSpPr>
              <a:spLocks noChangeAspect="1" noChangeArrowheads="1"/>
            </p:cNvSpPr>
            <p:nvPr/>
          </p:nvSpPr>
          <p:spPr bwMode="auto">
            <a:xfrm>
              <a:off x="4178642"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52" name="Oval 456"/>
            <p:cNvSpPr>
              <a:spLocks noChangeAspect="1" noChangeArrowheads="1"/>
            </p:cNvSpPr>
            <p:nvPr/>
          </p:nvSpPr>
          <p:spPr bwMode="auto">
            <a:xfrm>
              <a:off x="5528712"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53" name="Oval 457"/>
            <p:cNvSpPr>
              <a:spLocks noChangeAspect="1" noChangeArrowheads="1"/>
            </p:cNvSpPr>
            <p:nvPr/>
          </p:nvSpPr>
          <p:spPr bwMode="auto">
            <a:xfrm>
              <a:off x="5866984"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54" name="Oval 458"/>
            <p:cNvSpPr>
              <a:spLocks noChangeAspect="1" noChangeArrowheads="1"/>
            </p:cNvSpPr>
            <p:nvPr/>
          </p:nvSpPr>
          <p:spPr bwMode="auto">
            <a:xfrm>
              <a:off x="6203747"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55" name="Oval 459"/>
            <p:cNvSpPr>
              <a:spLocks noChangeAspect="1" noChangeArrowheads="1"/>
            </p:cNvSpPr>
            <p:nvPr/>
          </p:nvSpPr>
          <p:spPr bwMode="auto">
            <a:xfrm>
              <a:off x="6317008"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56" name="Oval 460"/>
            <p:cNvSpPr>
              <a:spLocks noChangeAspect="1" noChangeArrowheads="1"/>
            </p:cNvSpPr>
            <p:nvPr/>
          </p:nvSpPr>
          <p:spPr bwMode="auto">
            <a:xfrm>
              <a:off x="6428759"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57" name="Oval 461"/>
            <p:cNvSpPr>
              <a:spLocks noChangeAspect="1" noChangeArrowheads="1"/>
            </p:cNvSpPr>
            <p:nvPr/>
          </p:nvSpPr>
          <p:spPr bwMode="auto">
            <a:xfrm>
              <a:off x="6542019"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58" name="Oval 462"/>
            <p:cNvSpPr>
              <a:spLocks noChangeAspect="1" noChangeArrowheads="1"/>
            </p:cNvSpPr>
            <p:nvPr/>
          </p:nvSpPr>
          <p:spPr bwMode="auto">
            <a:xfrm>
              <a:off x="6653770"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59" name="Oval 463"/>
            <p:cNvSpPr>
              <a:spLocks noChangeAspect="1" noChangeArrowheads="1"/>
            </p:cNvSpPr>
            <p:nvPr/>
          </p:nvSpPr>
          <p:spPr bwMode="auto">
            <a:xfrm>
              <a:off x="6767032"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60" name="Oval 464"/>
            <p:cNvSpPr>
              <a:spLocks noChangeAspect="1" noChangeArrowheads="1"/>
            </p:cNvSpPr>
            <p:nvPr/>
          </p:nvSpPr>
          <p:spPr bwMode="auto">
            <a:xfrm>
              <a:off x="6878783"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61" name="Oval 465"/>
            <p:cNvSpPr>
              <a:spLocks noChangeAspect="1" noChangeArrowheads="1"/>
            </p:cNvSpPr>
            <p:nvPr/>
          </p:nvSpPr>
          <p:spPr bwMode="auto">
            <a:xfrm>
              <a:off x="6992043"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62" name="Oval 466"/>
            <p:cNvSpPr>
              <a:spLocks noChangeAspect="1" noChangeArrowheads="1"/>
            </p:cNvSpPr>
            <p:nvPr/>
          </p:nvSpPr>
          <p:spPr bwMode="auto">
            <a:xfrm>
              <a:off x="7103793"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63" name="Oval 467"/>
            <p:cNvSpPr>
              <a:spLocks noChangeAspect="1" noChangeArrowheads="1"/>
            </p:cNvSpPr>
            <p:nvPr/>
          </p:nvSpPr>
          <p:spPr bwMode="auto">
            <a:xfrm>
              <a:off x="7217055"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64" name="Oval 468"/>
            <p:cNvSpPr>
              <a:spLocks noChangeAspect="1" noChangeArrowheads="1"/>
            </p:cNvSpPr>
            <p:nvPr/>
          </p:nvSpPr>
          <p:spPr bwMode="auto">
            <a:xfrm>
              <a:off x="7330316"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65" name="Oval 469"/>
            <p:cNvSpPr>
              <a:spLocks noChangeAspect="1" noChangeArrowheads="1"/>
            </p:cNvSpPr>
            <p:nvPr/>
          </p:nvSpPr>
          <p:spPr bwMode="auto">
            <a:xfrm>
              <a:off x="7442066"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66" name="Oval 470"/>
            <p:cNvSpPr>
              <a:spLocks noChangeAspect="1" noChangeArrowheads="1"/>
            </p:cNvSpPr>
            <p:nvPr/>
          </p:nvSpPr>
          <p:spPr bwMode="auto">
            <a:xfrm>
              <a:off x="7555328"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67" name="Oval 471"/>
            <p:cNvSpPr>
              <a:spLocks noChangeAspect="1" noChangeArrowheads="1"/>
            </p:cNvSpPr>
            <p:nvPr/>
          </p:nvSpPr>
          <p:spPr bwMode="auto">
            <a:xfrm>
              <a:off x="7667078"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68" name="Oval 472"/>
            <p:cNvSpPr>
              <a:spLocks noChangeAspect="1" noChangeArrowheads="1"/>
            </p:cNvSpPr>
            <p:nvPr/>
          </p:nvSpPr>
          <p:spPr bwMode="auto">
            <a:xfrm>
              <a:off x="7780338"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69" name="Oval 473"/>
            <p:cNvSpPr>
              <a:spLocks noChangeAspect="1" noChangeArrowheads="1"/>
            </p:cNvSpPr>
            <p:nvPr/>
          </p:nvSpPr>
          <p:spPr bwMode="auto">
            <a:xfrm>
              <a:off x="7892089"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70" name="Oval 474"/>
            <p:cNvSpPr>
              <a:spLocks noChangeAspect="1" noChangeArrowheads="1"/>
            </p:cNvSpPr>
            <p:nvPr/>
          </p:nvSpPr>
          <p:spPr bwMode="auto">
            <a:xfrm>
              <a:off x="8005351"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71" name="Oval 475"/>
            <p:cNvSpPr>
              <a:spLocks noChangeAspect="1" noChangeArrowheads="1"/>
            </p:cNvSpPr>
            <p:nvPr/>
          </p:nvSpPr>
          <p:spPr bwMode="auto">
            <a:xfrm>
              <a:off x="8117102"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72" name="Oval 476"/>
            <p:cNvSpPr>
              <a:spLocks noChangeAspect="1" noChangeArrowheads="1"/>
            </p:cNvSpPr>
            <p:nvPr/>
          </p:nvSpPr>
          <p:spPr bwMode="auto">
            <a:xfrm>
              <a:off x="8230362"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73" name="Oval 477"/>
            <p:cNvSpPr>
              <a:spLocks noChangeAspect="1" noChangeArrowheads="1"/>
            </p:cNvSpPr>
            <p:nvPr/>
          </p:nvSpPr>
          <p:spPr bwMode="auto">
            <a:xfrm>
              <a:off x="8342113"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74" name="Oval 478"/>
            <p:cNvSpPr>
              <a:spLocks noChangeAspect="1" noChangeArrowheads="1"/>
            </p:cNvSpPr>
            <p:nvPr/>
          </p:nvSpPr>
          <p:spPr bwMode="auto">
            <a:xfrm>
              <a:off x="8455374"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75" name="Oval 479"/>
            <p:cNvSpPr>
              <a:spLocks noChangeAspect="1" noChangeArrowheads="1"/>
            </p:cNvSpPr>
            <p:nvPr/>
          </p:nvSpPr>
          <p:spPr bwMode="auto">
            <a:xfrm>
              <a:off x="8567125"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76" name="Oval 480"/>
            <p:cNvSpPr>
              <a:spLocks noChangeAspect="1" noChangeArrowheads="1"/>
            </p:cNvSpPr>
            <p:nvPr/>
          </p:nvSpPr>
          <p:spPr bwMode="auto">
            <a:xfrm>
              <a:off x="8680386"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77" name="Oval 481"/>
            <p:cNvSpPr>
              <a:spLocks noChangeAspect="1" noChangeArrowheads="1"/>
            </p:cNvSpPr>
            <p:nvPr/>
          </p:nvSpPr>
          <p:spPr bwMode="auto">
            <a:xfrm>
              <a:off x="8792137"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78" name="Oval 482"/>
            <p:cNvSpPr>
              <a:spLocks noChangeAspect="1" noChangeArrowheads="1"/>
            </p:cNvSpPr>
            <p:nvPr/>
          </p:nvSpPr>
          <p:spPr bwMode="auto">
            <a:xfrm>
              <a:off x="9355422"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79" name="Oval 483"/>
            <p:cNvSpPr>
              <a:spLocks noChangeAspect="1" noChangeArrowheads="1"/>
            </p:cNvSpPr>
            <p:nvPr/>
          </p:nvSpPr>
          <p:spPr bwMode="auto">
            <a:xfrm>
              <a:off x="9467172" y="256291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80" name="Oval 484"/>
            <p:cNvSpPr>
              <a:spLocks noChangeAspect="1" noChangeArrowheads="1"/>
            </p:cNvSpPr>
            <p:nvPr/>
          </p:nvSpPr>
          <p:spPr bwMode="auto">
            <a:xfrm>
              <a:off x="1815263" y="256291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81" name="Oval 485"/>
            <p:cNvSpPr>
              <a:spLocks noChangeAspect="1" noChangeArrowheads="1"/>
            </p:cNvSpPr>
            <p:nvPr/>
          </p:nvSpPr>
          <p:spPr bwMode="auto">
            <a:xfrm>
              <a:off x="2490298"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82" name="Oval 486"/>
            <p:cNvSpPr>
              <a:spLocks noChangeAspect="1" noChangeArrowheads="1"/>
            </p:cNvSpPr>
            <p:nvPr/>
          </p:nvSpPr>
          <p:spPr bwMode="auto">
            <a:xfrm>
              <a:off x="2603559"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83" name="Oval 487"/>
            <p:cNvSpPr>
              <a:spLocks noChangeAspect="1" noChangeArrowheads="1"/>
            </p:cNvSpPr>
            <p:nvPr/>
          </p:nvSpPr>
          <p:spPr bwMode="auto">
            <a:xfrm>
              <a:off x="2715309"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84" name="Oval 488"/>
            <p:cNvSpPr>
              <a:spLocks noChangeAspect="1" noChangeArrowheads="1"/>
            </p:cNvSpPr>
            <p:nvPr/>
          </p:nvSpPr>
          <p:spPr bwMode="auto">
            <a:xfrm>
              <a:off x="2828571"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85" name="Oval 489"/>
            <p:cNvSpPr>
              <a:spLocks noChangeAspect="1" noChangeArrowheads="1"/>
            </p:cNvSpPr>
            <p:nvPr/>
          </p:nvSpPr>
          <p:spPr bwMode="auto">
            <a:xfrm>
              <a:off x="2940322"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86" name="Oval 490"/>
            <p:cNvSpPr>
              <a:spLocks noChangeAspect="1" noChangeArrowheads="1"/>
            </p:cNvSpPr>
            <p:nvPr/>
          </p:nvSpPr>
          <p:spPr bwMode="auto">
            <a:xfrm>
              <a:off x="3053582"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87" name="Oval 491"/>
            <p:cNvSpPr>
              <a:spLocks noChangeAspect="1" noChangeArrowheads="1"/>
            </p:cNvSpPr>
            <p:nvPr/>
          </p:nvSpPr>
          <p:spPr bwMode="auto">
            <a:xfrm>
              <a:off x="3165333"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88" name="Oval 492"/>
            <p:cNvSpPr>
              <a:spLocks noChangeAspect="1" noChangeArrowheads="1"/>
            </p:cNvSpPr>
            <p:nvPr/>
          </p:nvSpPr>
          <p:spPr bwMode="auto">
            <a:xfrm>
              <a:off x="3278594"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89" name="Oval 493"/>
            <p:cNvSpPr>
              <a:spLocks noChangeAspect="1" noChangeArrowheads="1"/>
            </p:cNvSpPr>
            <p:nvPr/>
          </p:nvSpPr>
          <p:spPr bwMode="auto">
            <a:xfrm>
              <a:off x="3390345"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90" name="Oval 494"/>
            <p:cNvSpPr>
              <a:spLocks noChangeAspect="1" noChangeArrowheads="1"/>
            </p:cNvSpPr>
            <p:nvPr/>
          </p:nvSpPr>
          <p:spPr bwMode="auto">
            <a:xfrm>
              <a:off x="3503606"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91" name="Oval 495"/>
            <p:cNvSpPr>
              <a:spLocks noChangeAspect="1" noChangeArrowheads="1"/>
            </p:cNvSpPr>
            <p:nvPr/>
          </p:nvSpPr>
          <p:spPr bwMode="auto">
            <a:xfrm>
              <a:off x="3615357"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92" name="Oval 496"/>
            <p:cNvSpPr>
              <a:spLocks noChangeAspect="1" noChangeArrowheads="1"/>
            </p:cNvSpPr>
            <p:nvPr/>
          </p:nvSpPr>
          <p:spPr bwMode="auto">
            <a:xfrm>
              <a:off x="3728618"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93" name="Oval 497"/>
            <p:cNvSpPr>
              <a:spLocks noChangeAspect="1" noChangeArrowheads="1"/>
            </p:cNvSpPr>
            <p:nvPr/>
          </p:nvSpPr>
          <p:spPr bwMode="auto">
            <a:xfrm>
              <a:off x="3840369"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94" name="Oval 498"/>
            <p:cNvSpPr>
              <a:spLocks noChangeAspect="1" noChangeArrowheads="1"/>
            </p:cNvSpPr>
            <p:nvPr/>
          </p:nvSpPr>
          <p:spPr bwMode="auto">
            <a:xfrm>
              <a:off x="3953629"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95" name="Oval 499"/>
            <p:cNvSpPr>
              <a:spLocks noChangeAspect="1" noChangeArrowheads="1"/>
            </p:cNvSpPr>
            <p:nvPr/>
          </p:nvSpPr>
          <p:spPr bwMode="auto">
            <a:xfrm>
              <a:off x="4065380"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96" name="Oval 500"/>
            <p:cNvSpPr>
              <a:spLocks noChangeAspect="1" noChangeArrowheads="1"/>
            </p:cNvSpPr>
            <p:nvPr/>
          </p:nvSpPr>
          <p:spPr bwMode="auto">
            <a:xfrm>
              <a:off x="4178642"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97" name="Oval 501"/>
            <p:cNvSpPr>
              <a:spLocks noChangeAspect="1" noChangeArrowheads="1"/>
            </p:cNvSpPr>
            <p:nvPr/>
          </p:nvSpPr>
          <p:spPr bwMode="auto">
            <a:xfrm>
              <a:off x="4290393"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98" name="Oval 502"/>
            <p:cNvSpPr>
              <a:spLocks noChangeAspect="1" noChangeArrowheads="1"/>
            </p:cNvSpPr>
            <p:nvPr/>
          </p:nvSpPr>
          <p:spPr bwMode="auto">
            <a:xfrm>
              <a:off x="5416961"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499" name="Oval 503"/>
            <p:cNvSpPr>
              <a:spLocks noChangeAspect="1" noChangeArrowheads="1"/>
            </p:cNvSpPr>
            <p:nvPr/>
          </p:nvSpPr>
          <p:spPr bwMode="auto">
            <a:xfrm>
              <a:off x="5528712"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00" name="Oval 504"/>
            <p:cNvSpPr>
              <a:spLocks noChangeAspect="1" noChangeArrowheads="1"/>
            </p:cNvSpPr>
            <p:nvPr/>
          </p:nvSpPr>
          <p:spPr bwMode="auto">
            <a:xfrm>
              <a:off x="5641972"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01" name="Oval 505"/>
            <p:cNvSpPr>
              <a:spLocks noChangeAspect="1" noChangeArrowheads="1"/>
            </p:cNvSpPr>
            <p:nvPr/>
          </p:nvSpPr>
          <p:spPr bwMode="auto">
            <a:xfrm>
              <a:off x="5753723"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02" name="Oval 506"/>
            <p:cNvSpPr>
              <a:spLocks noChangeAspect="1" noChangeArrowheads="1"/>
            </p:cNvSpPr>
            <p:nvPr/>
          </p:nvSpPr>
          <p:spPr bwMode="auto">
            <a:xfrm>
              <a:off x="5866984"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03" name="Oval 507"/>
            <p:cNvSpPr>
              <a:spLocks noChangeAspect="1" noChangeArrowheads="1"/>
            </p:cNvSpPr>
            <p:nvPr/>
          </p:nvSpPr>
          <p:spPr bwMode="auto">
            <a:xfrm>
              <a:off x="5978735"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04" name="Oval 508"/>
            <p:cNvSpPr>
              <a:spLocks noChangeAspect="1" noChangeArrowheads="1"/>
            </p:cNvSpPr>
            <p:nvPr/>
          </p:nvSpPr>
          <p:spPr bwMode="auto">
            <a:xfrm>
              <a:off x="6091996"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05" name="Oval 509"/>
            <p:cNvSpPr>
              <a:spLocks noChangeAspect="1" noChangeArrowheads="1"/>
            </p:cNvSpPr>
            <p:nvPr/>
          </p:nvSpPr>
          <p:spPr bwMode="auto">
            <a:xfrm>
              <a:off x="6203747" y="2667751"/>
              <a:ext cx="86079" cy="86602"/>
            </a:xfrm>
            <a:prstGeom prst="ellipse">
              <a:avLst/>
            </a:prstGeom>
            <a:grpFill/>
            <a:ln>
              <a:noFill/>
            </a:ln>
            <a:effec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06" name="Oval 510"/>
            <p:cNvSpPr>
              <a:spLocks noChangeAspect="1" noChangeArrowheads="1"/>
            </p:cNvSpPr>
            <p:nvPr/>
          </p:nvSpPr>
          <p:spPr bwMode="auto">
            <a:xfrm>
              <a:off x="6317008"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07" name="Oval 511"/>
            <p:cNvSpPr>
              <a:spLocks noChangeAspect="1" noChangeArrowheads="1"/>
            </p:cNvSpPr>
            <p:nvPr/>
          </p:nvSpPr>
          <p:spPr bwMode="auto">
            <a:xfrm>
              <a:off x="6428759"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08" name="Oval 512"/>
            <p:cNvSpPr>
              <a:spLocks noChangeAspect="1" noChangeArrowheads="1"/>
            </p:cNvSpPr>
            <p:nvPr/>
          </p:nvSpPr>
          <p:spPr bwMode="auto">
            <a:xfrm>
              <a:off x="6542019"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09" name="Oval 513"/>
            <p:cNvSpPr>
              <a:spLocks noChangeAspect="1" noChangeArrowheads="1"/>
            </p:cNvSpPr>
            <p:nvPr/>
          </p:nvSpPr>
          <p:spPr bwMode="auto">
            <a:xfrm>
              <a:off x="6653770"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10" name="Oval 514"/>
            <p:cNvSpPr>
              <a:spLocks noChangeAspect="1" noChangeArrowheads="1"/>
            </p:cNvSpPr>
            <p:nvPr/>
          </p:nvSpPr>
          <p:spPr bwMode="auto">
            <a:xfrm>
              <a:off x="6767032"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11" name="Oval 515"/>
            <p:cNvSpPr>
              <a:spLocks noChangeAspect="1" noChangeArrowheads="1"/>
            </p:cNvSpPr>
            <p:nvPr/>
          </p:nvSpPr>
          <p:spPr bwMode="auto">
            <a:xfrm>
              <a:off x="6878783"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12" name="Oval 516"/>
            <p:cNvSpPr>
              <a:spLocks noChangeAspect="1" noChangeArrowheads="1"/>
            </p:cNvSpPr>
            <p:nvPr/>
          </p:nvSpPr>
          <p:spPr bwMode="auto">
            <a:xfrm>
              <a:off x="6992043"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13" name="Oval 517"/>
            <p:cNvSpPr>
              <a:spLocks noChangeAspect="1" noChangeArrowheads="1"/>
            </p:cNvSpPr>
            <p:nvPr/>
          </p:nvSpPr>
          <p:spPr bwMode="auto">
            <a:xfrm>
              <a:off x="7103793"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14" name="Oval 518"/>
            <p:cNvSpPr>
              <a:spLocks noChangeAspect="1" noChangeArrowheads="1"/>
            </p:cNvSpPr>
            <p:nvPr/>
          </p:nvSpPr>
          <p:spPr bwMode="auto">
            <a:xfrm>
              <a:off x="7217055"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15" name="Oval 519"/>
            <p:cNvSpPr>
              <a:spLocks noChangeAspect="1" noChangeArrowheads="1"/>
            </p:cNvSpPr>
            <p:nvPr/>
          </p:nvSpPr>
          <p:spPr bwMode="auto">
            <a:xfrm>
              <a:off x="7330316"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16" name="Oval 520"/>
            <p:cNvSpPr>
              <a:spLocks noChangeAspect="1" noChangeArrowheads="1"/>
            </p:cNvSpPr>
            <p:nvPr/>
          </p:nvSpPr>
          <p:spPr bwMode="auto">
            <a:xfrm>
              <a:off x="7442066"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17" name="Oval 521"/>
            <p:cNvSpPr>
              <a:spLocks noChangeAspect="1" noChangeArrowheads="1"/>
            </p:cNvSpPr>
            <p:nvPr/>
          </p:nvSpPr>
          <p:spPr bwMode="auto">
            <a:xfrm>
              <a:off x="7555328"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18" name="Oval 522"/>
            <p:cNvSpPr>
              <a:spLocks noChangeAspect="1" noChangeArrowheads="1"/>
            </p:cNvSpPr>
            <p:nvPr/>
          </p:nvSpPr>
          <p:spPr bwMode="auto">
            <a:xfrm>
              <a:off x="7667078"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19" name="Oval 523"/>
            <p:cNvSpPr>
              <a:spLocks noChangeAspect="1" noChangeArrowheads="1"/>
            </p:cNvSpPr>
            <p:nvPr/>
          </p:nvSpPr>
          <p:spPr bwMode="auto">
            <a:xfrm>
              <a:off x="7780338"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20" name="Oval 524"/>
            <p:cNvSpPr>
              <a:spLocks noChangeAspect="1" noChangeArrowheads="1"/>
            </p:cNvSpPr>
            <p:nvPr/>
          </p:nvSpPr>
          <p:spPr bwMode="auto">
            <a:xfrm>
              <a:off x="7892089"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21" name="Oval 525"/>
            <p:cNvSpPr>
              <a:spLocks noChangeAspect="1" noChangeArrowheads="1"/>
            </p:cNvSpPr>
            <p:nvPr/>
          </p:nvSpPr>
          <p:spPr bwMode="auto">
            <a:xfrm>
              <a:off x="8005351"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22" name="Oval 526"/>
            <p:cNvSpPr>
              <a:spLocks noChangeAspect="1" noChangeArrowheads="1"/>
            </p:cNvSpPr>
            <p:nvPr/>
          </p:nvSpPr>
          <p:spPr bwMode="auto">
            <a:xfrm>
              <a:off x="8117102"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23" name="Oval 527"/>
            <p:cNvSpPr>
              <a:spLocks noChangeAspect="1" noChangeArrowheads="1"/>
            </p:cNvSpPr>
            <p:nvPr/>
          </p:nvSpPr>
          <p:spPr bwMode="auto">
            <a:xfrm>
              <a:off x="8230362"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24" name="Oval 528"/>
            <p:cNvSpPr>
              <a:spLocks noChangeAspect="1" noChangeArrowheads="1"/>
            </p:cNvSpPr>
            <p:nvPr/>
          </p:nvSpPr>
          <p:spPr bwMode="auto">
            <a:xfrm>
              <a:off x="8342113"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25" name="Oval 529"/>
            <p:cNvSpPr>
              <a:spLocks noChangeAspect="1" noChangeArrowheads="1"/>
            </p:cNvSpPr>
            <p:nvPr/>
          </p:nvSpPr>
          <p:spPr bwMode="auto">
            <a:xfrm>
              <a:off x="8455374"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26" name="Oval 530"/>
            <p:cNvSpPr>
              <a:spLocks noChangeAspect="1" noChangeArrowheads="1"/>
            </p:cNvSpPr>
            <p:nvPr/>
          </p:nvSpPr>
          <p:spPr bwMode="auto">
            <a:xfrm>
              <a:off x="8567125"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27" name="Oval 531"/>
            <p:cNvSpPr>
              <a:spLocks noChangeAspect="1" noChangeArrowheads="1"/>
            </p:cNvSpPr>
            <p:nvPr/>
          </p:nvSpPr>
          <p:spPr bwMode="auto">
            <a:xfrm>
              <a:off x="8680386"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28" name="Oval 532"/>
            <p:cNvSpPr>
              <a:spLocks noChangeAspect="1" noChangeArrowheads="1"/>
            </p:cNvSpPr>
            <p:nvPr/>
          </p:nvSpPr>
          <p:spPr bwMode="auto">
            <a:xfrm>
              <a:off x="8792137" y="266775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29" name="Oval 533"/>
            <p:cNvSpPr>
              <a:spLocks noChangeAspect="1" noChangeArrowheads="1"/>
            </p:cNvSpPr>
            <p:nvPr/>
          </p:nvSpPr>
          <p:spPr bwMode="auto">
            <a:xfrm>
              <a:off x="8905398"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30" name="Oval 534"/>
            <p:cNvSpPr>
              <a:spLocks noChangeAspect="1" noChangeArrowheads="1"/>
            </p:cNvSpPr>
            <p:nvPr/>
          </p:nvSpPr>
          <p:spPr bwMode="auto">
            <a:xfrm>
              <a:off x="9017149"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31" name="Oval 535"/>
            <p:cNvSpPr>
              <a:spLocks noChangeAspect="1" noChangeArrowheads="1"/>
            </p:cNvSpPr>
            <p:nvPr/>
          </p:nvSpPr>
          <p:spPr bwMode="auto">
            <a:xfrm>
              <a:off x="9355422" y="266775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32" name="Oval 536"/>
            <p:cNvSpPr>
              <a:spLocks noChangeAspect="1" noChangeArrowheads="1"/>
            </p:cNvSpPr>
            <p:nvPr/>
          </p:nvSpPr>
          <p:spPr bwMode="auto">
            <a:xfrm>
              <a:off x="2715309"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33" name="Oval 537"/>
            <p:cNvSpPr>
              <a:spLocks noChangeAspect="1" noChangeArrowheads="1"/>
            </p:cNvSpPr>
            <p:nvPr/>
          </p:nvSpPr>
          <p:spPr bwMode="auto">
            <a:xfrm>
              <a:off x="2828571"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34" name="Oval 538"/>
            <p:cNvSpPr>
              <a:spLocks noChangeAspect="1" noChangeArrowheads="1"/>
            </p:cNvSpPr>
            <p:nvPr/>
          </p:nvSpPr>
          <p:spPr bwMode="auto">
            <a:xfrm>
              <a:off x="2940322"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35" name="Oval 539"/>
            <p:cNvSpPr>
              <a:spLocks noChangeAspect="1" noChangeArrowheads="1"/>
            </p:cNvSpPr>
            <p:nvPr/>
          </p:nvSpPr>
          <p:spPr bwMode="auto">
            <a:xfrm>
              <a:off x="3053582"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36" name="Oval 540"/>
            <p:cNvSpPr>
              <a:spLocks noChangeAspect="1" noChangeArrowheads="1"/>
            </p:cNvSpPr>
            <p:nvPr/>
          </p:nvSpPr>
          <p:spPr bwMode="auto">
            <a:xfrm>
              <a:off x="3165333"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37" name="Oval 541"/>
            <p:cNvSpPr>
              <a:spLocks noChangeAspect="1" noChangeArrowheads="1"/>
            </p:cNvSpPr>
            <p:nvPr/>
          </p:nvSpPr>
          <p:spPr bwMode="auto">
            <a:xfrm>
              <a:off x="3278594"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38" name="Oval 542"/>
            <p:cNvSpPr>
              <a:spLocks noChangeAspect="1" noChangeArrowheads="1"/>
            </p:cNvSpPr>
            <p:nvPr/>
          </p:nvSpPr>
          <p:spPr bwMode="auto">
            <a:xfrm>
              <a:off x="3390345"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39" name="Oval 543"/>
            <p:cNvSpPr>
              <a:spLocks noChangeAspect="1" noChangeArrowheads="1"/>
            </p:cNvSpPr>
            <p:nvPr/>
          </p:nvSpPr>
          <p:spPr bwMode="auto">
            <a:xfrm>
              <a:off x="3503606"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40" name="Oval 544"/>
            <p:cNvSpPr>
              <a:spLocks noChangeAspect="1" noChangeArrowheads="1"/>
            </p:cNvSpPr>
            <p:nvPr/>
          </p:nvSpPr>
          <p:spPr bwMode="auto">
            <a:xfrm>
              <a:off x="3615357"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41" name="Oval 545"/>
            <p:cNvSpPr>
              <a:spLocks noChangeAspect="1" noChangeArrowheads="1"/>
            </p:cNvSpPr>
            <p:nvPr/>
          </p:nvSpPr>
          <p:spPr bwMode="auto">
            <a:xfrm>
              <a:off x="3728618"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42" name="Oval 546"/>
            <p:cNvSpPr>
              <a:spLocks noChangeAspect="1" noChangeArrowheads="1"/>
            </p:cNvSpPr>
            <p:nvPr/>
          </p:nvSpPr>
          <p:spPr bwMode="auto">
            <a:xfrm>
              <a:off x="3840369"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43" name="Oval 547"/>
            <p:cNvSpPr>
              <a:spLocks noChangeAspect="1" noChangeArrowheads="1"/>
            </p:cNvSpPr>
            <p:nvPr/>
          </p:nvSpPr>
          <p:spPr bwMode="auto">
            <a:xfrm>
              <a:off x="3953629"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44" name="Oval 548"/>
            <p:cNvSpPr>
              <a:spLocks noChangeAspect="1" noChangeArrowheads="1"/>
            </p:cNvSpPr>
            <p:nvPr/>
          </p:nvSpPr>
          <p:spPr bwMode="auto">
            <a:xfrm>
              <a:off x="4065380"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45" name="Oval 549"/>
            <p:cNvSpPr>
              <a:spLocks noChangeAspect="1" noChangeArrowheads="1"/>
            </p:cNvSpPr>
            <p:nvPr/>
          </p:nvSpPr>
          <p:spPr bwMode="auto">
            <a:xfrm>
              <a:off x="4178642"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46" name="Oval 550"/>
            <p:cNvSpPr>
              <a:spLocks noChangeAspect="1" noChangeArrowheads="1"/>
            </p:cNvSpPr>
            <p:nvPr/>
          </p:nvSpPr>
          <p:spPr bwMode="auto">
            <a:xfrm>
              <a:off x="4290393"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47" name="Oval 551"/>
            <p:cNvSpPr>
              <a:spLocks noChangeAspect="1" noChangeArrowheads="1"/>
            </p:cNvSpPr>
            <p:nvPr/>
          </p:nvSpPr>
          <p:spPr bwMode="auto">
            <a:xfrm>
              <a:off x="5528712"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48" name="Oval 552"/>
            <p:cNvSpPr>
              <a:spLocks noChangeAspect="1" noChangeArrowheads="1"/>
            </p:cNvSpPr>
            <p:nvPr/>
          </p:nvSpPr>
          <p:spPr bwMode="auto">
            <a:xfrm>
              <a:off x="5641972" y="2772585"/>
              <a:ext cx="86079" cy="86603"/>
            </a:xfrm>
            <a:prstGeom prst="ellipse">
              <a:avLst/>
            </a:prstGeom>
            <a:grpFill/>
            <a:ln>
              <a:noFill/>
            </a:ln>
            <a:effec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49" name="Oval 553"/>
            <p:cNvSpPr>
              <a:spLocks noChangeAspect="1" noChangeArrowheads="1"/>
            </p:cNvSpPr>
            <p:nvPr/>
          </p:nvSpPr>
          <p:spPr bwMode="auto">
            <a:xfrm>
              <a:off x="5753723"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50" name="Oval 554"/>
            <p:cNvSpPr>
              <a:spLocks noChangeAspect="1" noChangeArrowheads="1"/>
            </p:cNvSpPr>
            <p:nvPr/>
          </p:nvSpPr>
          <p:spPr bwMode="auto">
            <a:xfrm>
              <a:off x="5866984"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51" name="Oval 555"/>
            <p:cNvSpPr>
              <a:spLocks noChangeAspect="1" noChangeArrowheads="1"/>
            </p:cNvSpPr>
            <p:nvPr/>
          </p:nvSpPr>
          <p:spPr bwMode="auto">
            <a:xfrm>
              <a:off x="5978735"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52" name="Oval 556"/>
            <p:cNvSpPr>
              <a:spLocks noChangeAspect="1" noChangeArrowheads="1"/>
            </p:cNvSpPr>
            <p:nvPr/>
          </p:nvSpPr>
          <p:spPr bwMode="auto">
            <a:xfrm>
              <a:off x="6091996"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53" name="Oval 557"/>
            <p:cNvSpPr>
              <a:spLocks noChangeAspect="1" noChangeArrowheads="1"/>
            </p:cNvSpPr>
            <p:nvPr/>
          </p:nvSpPr>
          <p:spPr bwMode="auto">
            <a:xfrm>
              <a:off x="6203747"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54" name="Oval 558"/>
            <p:cNvSpPr>
              <a:spLocks noChangeAspect="1" noChangeArrowheads="1"/>
            </p:cNvSpPr>
            <p:nvPr/>
          </p:nvSpPr>
          <p:spPr bwMode="auto">
            <a:xfrm>
              <a:off x="6317008"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55" name="Oval 559"/>
            <p:cNvSpPr>
              <a:spLocks noChangeAspect="1" noChangeArrowheads="1"/>
            </p:cNvSpPr>
            <p:nvPr/>
          </p:nvSpPr>
          <p:spPr bwMode="auto">
            <a:xfrm>
              <a:off x="6428759"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56" name="Oval 560"/>
            <p:cNvSpPr>
              <a:spLocks noChangeAspect="1" noChangeArrowheads="1"/>
            </p:cNvSpPr>
            <p:nvPr/>
          </p:nvSpPr>
          <p:spPr bwMode="auto">
            <a:xfrm>
              <a:off x="6542019"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57" name="Oval 561"/>
            <p:cNvSpPr>
              <a:spLocks noChangeAspect="1" noChangeArrowheads="1"/>
            </p:cNvSpPr>
            <p:nvPr/>
          </p:nvSpPr>
          <p:spPr bwMode="auto">
            <a:xfrm>
              <a:off x="6653770"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58" name="Oval 562"/>
            <p:cNvSpPr>
              <a:spLocks noChangeAspect="1" noChangeArrowheads="1"/>
            </p:cNvSpPr>
            <p:nvPr/>
          </p:nvSpPr>
          <p:spPr bwMode="auto">
            <a:xfrm>
              <a:off x="6767032"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59" name="Oval 563"/>
            <p:cNvSpPr>
              <a:spLocks noChangeAspect="1" noChangeArrowheads="1"/>
            </p:cNvSpPr>
            <p:nvPr/>
          </p:nvSpPr>
          <p:spPr bwMode="auto">
            <a:xfrm>
              <a:off x="6878783"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60" name="Oval 564"/>
            <p:cNvSpPr>
              <a:spLocks noChangeAspect="1" noChangeArrowheads="1"/>
            </p:cNvSpPr>
            <p:nvPr/>
          </p:nvSpPr>
          <p:spPr bwMode="auto">
            <a:xfrm>
              <a:off x="6992043"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61" name="Oval 565"/>
            <p:cNvSpPr>
              <a:spLocks noChangeAspect="1" noChangeArrowheads="1"/>
            </p:cNvSpPr>
            <p:nvPr/>
          </p:nvSpPr>
          <p:spPr bwMode="auto">
            <a:xfrm>
              <a:off x="7103793"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62" name="Oval 566"/>
            <p:cNvSpPr>
              <a:spLocks noChangeAspect="1" noChangeArrowheads="1"/>
            </p:cNvSpPr>
            <p:nvPr/>
          </p:nvSpPr>
          <p:spPr bwMode="auto">
            <a:xfrm>
              <a:off x="7217055"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63" name="Oval 567"/>
            <p:cNvSpPr>
              <a:spLocks noChangeAspect="1" noChangeArrowheads="1"/>
            </p:cNvSpPr>
            <p:nvPr/>
          </p:nvSpPr>
          <p:spPr bwMode="auto">
            <a:xfrm>
              <a:off x="7330316"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64" name="Oval 568"/>
            <p:cNvSpPr>
              <a:spLocks noChangeAspect="1" noChangeArrowheads="1"/>
            </p:cNvSpPr>
            <p:nvPr/>
          </p:nvSpPr>
          <p:spPr bwMode="auto">
            <a:xfrm>
              <a:off x="7442066"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65" name="Oval 569"/>
            <p:cNvSpPr>
              <a:spLocks noChangeAspect="1" noChangeArrowheads="1"/>
            </p:cNvSpPr>
            <p:nvPr/>
          </p:nvSpPr>
          <p:spPr bwMode="auto">
            <a:xfrm>
              <a:off x="7555328"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66" name="Oval 570"/>
            <p:cNvSpPr>
              <a:spLocks noChangeAspect="1" noChangeArrowheads="1"/>
            </p:cNvSpPr>
            <p:nvPr/>
          </p:nvSpPr>
          <p:spPr bwMode="auto">
            <a:xfrm>
              <a:off x="7667078"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67" name="Oval 571"/>
            <p:cNvSpPr>
              <a:spLocks noChangeAspect="1" noChangeArrowheads="1"/>
            </p:cNvSpPr>
            <p:nvPr/>
          </p:nvSpPr>
          <p:spPr bwMode="auto">
            <a:xfrm>
              <a:off x="7780338"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68" name="Oval 572"/>
            <p:cNvSpPr>
              <a:spLocks noChangeAspect="1" noChangeArrowheads="1"/>
            </p:cNvSpPr>
            <p:nvPr/>
          </p:nvSpPr>
          <p:spPr bwMode="auto">
            <a:xfrm>
              <a:off x="7892089"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69" name="Oval 573"/>
            <p:cNvSpPr>
              <a:spLocks noChangeAspect="1" noChangeArrowheads="1"/>
            </p:cNvSpPr>
            <p:nvPr/>
          </p:nvSpPr>
          <p:spPr bwMode="auto">
            <a:xfrm>
              <a:off x="8005351"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70" name="Oval 574"/>
            <p:cNvSpPr>
              <a:spLocks noChangeAspect="1" noChangeArrowheads="1"/>
            </p:cNvSpPr>
            <p:nvPr/>
          </p:nvSpPr>
          <p:spPr bwMode="auto">
            <a:xfrm>
              <a:off x="8117102"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71" name="Oval 575"/>
            <p:cNvSpPr>
              <a:spLocks noChangeAspect="1" noChangeArrowheads="1"/>
            </p:cNvSpPr>
            <p:nvPr/>
          </p:nvSpPr>
          <p:spPr bwMode="auto">
            <a:xfrm>
              <a:off x="8230362"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72" name="Oval 576"/>
            <p:cNvSpPr>
              <a:spLocks noChangeAspect="1" noChangeArrowheads="1"/>
            </p:cNvSpPr>
            <p:nvPr/>
          </p:nvSpPr>
          <p:spPr bwMode="auto">
            <a:xfrm>
              <a:off x="8342113"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73" name="Oval 577"/>
            <p:cNvSpPr>
              <a:spLocks noChangeAspect="1" noChangeArrowheads="1"/>
            </p:cNvSpPr>
            <p:nvPr/>
          </p:nvSpPr>
          <p:spPr bwMode="auto">
            <a:xfrm>
              <a:off x="8455374"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74" name="Oval 578"/>
            <p:cNvSpPr>
              <a:spLocks noChangeAspect="1" noChangeArrowheads="1"/>
            </p:cNvSpPr>
            <p:nvPr/>
          </p:nvSpPr>
          <p:spPr bwMode="auto">
            <a:xfrm>
              <a:off x="8567125"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75" name="Oval 579"/>
            <p:cNvSpPr>
              <a:spLocks noChangeAspect="1" noChangeArrowheads="1"/>
            </p:cNvSpPr>
            <p:nvPr/>
          </p:nvSpPr>
          <p:spPr bwMode="auto">
            <a:xfrm>
              <a:off x="8680386"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76" name="Oval 580"/>
            <p:cNvSpPr>
              <a:spLocks noChangeAspect="1" noChangeArrowheads="1"/>
            </p:cNvSpPr>
            <p:nvPr/>
          </p:nvSpPr>
          <p:spPr bwMode="auto">
            <a:xfrm>
              <a:off x="8792137" y="277258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77" name="Oval 581"/>
            <p:cNvSpPr>
              <a:spLocks noChangeAspect="1" noChangeArrowheads="1"/>
            </p:cNvSpPr>
            <p:nvPr/>
          </p:nvSpPr>
          <p:spPr bwMode="auto">
            <a:xfrm>
              <a:off x="8905398"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78" name="Oval 582"/>
            <p:cNvSpPr>
              <a:spLocks noChangeAspect="1" noChangeArrowheads="1"/>
            </p:cNvSpPr>
            <p:nvPr/>
          </p:nvSpPr>
          <p:spPr bwMode="auto">
            <a:xfrm>
              <a:off x="9017149"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79" name="Oval 583"/>
            <p:cNvSpPr>
              <a:spLocks noChangeAspect="1" noChangeArrowheads="1"/>
            </p:cNvSpPr>
            <p:nvPr/>
          </p:nvSpPr>
          <p:spPr bwMode="auto">
            <a:xfrm>
              <a:off x="9355422" y="277258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80" name="Oval 584"/>
            <p:cNvSpPr>
              <a:spLocks noChangeAspect="1" noChangeArrowheads="1"/>
            </p:cNvSpPr>
            <p:nvPr/>
          </p:nvSpPr>
          <p:spPr bwMode="auto">
            <a:xfrm>
              <a:off x="2715309"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81" name="Oval 585"/>
            <p:cNvSpPr>
              <a:spLocks noChangeAspect="1" noChangeArrowheads="1"/>
            </p:cNvSpPr>
            <p:nvPr/>
          </p:nvSpPr>
          <p:spPr bwMode="auto">
            <a:xfrm>
              <a:off x="2828571"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82" name="Oval 586"/>
            <p:cNvSpPr>
              <a:spLocks noChangeAspect="1" noChangeArrowheads="1"/>
            </p:cNvSpPr>
            <p:nvPr/>
          </p:nvSpPr>
          <p:spPr bwMode="auto">
            <a:xfrm>
              <a:off x="2940322"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83" name="Oval 587"/>
            <p:cNvSpPr>
              <a:spLocks noChangeAspect="1" noChangeArrowheads="1"/>
            </p:cNvSpPr>
            <p:nvPr/>
          </p:nvSpPr>
          <p:spPr bwMode="auto">
            <a:xfrm>
              <a:off x="3053582"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84" name="Oval 588"/>
            <p:cNvSpPr>
              <a:spLocks noChangeAspect="1" noChangeArrowheads="1"/>
            </p:cNvSpPr>
            <p:nvPr/>
          </p:nvSpPr>
          <p:spPr bwMode="auto">
            <a:xfrm>
              <a:off x="3165333"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85" name="Oval 589"/>
            <p:cNvSpPr>
              <a:spLocks noChangeAspect="1" noChangeArrowheads="1"/>
            </p:cNvSpPr>
            <p:nvPr/>
          </p:nvSpPr>
          <p:spPr bwMode="auto">
            <a:xfrm>
              <a:off x="3278594"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86" name="Oval 590"/>
            <p:cNvSpPr>
              <a:spLocks noChangeAspect="1" noChangeArrowheads="1"/>
            </p:cNvSpPr>
            <p:nvPr/>
          </p:nvSpPr>
          <p:spPr bwMode="auto">
            <a:xfrm>
              <a:off x="3390345"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87" name="Oval 591"/>
            <p:cNvSpPr>
              <a:spLocks noChangeAspect="1" noChangeArrowheads="1"/>
            </p:cNvSpPr>
            <p:nvPr/>
          </p:nvSpPr>
          <p:spPr bwMode="auto">
            <a:xfrm>
              <a:off x="3503606"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88" name="Oval 592"/>
            <p:cNvSpPr>
              <a:spLocks noChangeAspect="1" noChangeArrowheads="1"/>
            </p:cNvSpPr>
            <p:nvPr/>
          </p:nvSpPr>
          <p:spPr bwMode="auto">
            <a:xfrm>
              <a:off x="3615357"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89" name="Oval 593"/>
            <p:cNvSpPr>
              <a:spLocks noChangeAspect="1" noChangeArrowheads="1"/>
            </p:cNvSpPr>
            <p:nvPr/>
          </p:nvSpPr>
          <p:spPr bwMode="auto">
            <a:xfrm>
              <a:off x="3728618"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90" name="Oval 594"/>
            <p:cNvSpPr>
              <a:spLocks noChangeAspect="1" noChangeArrowheads="1"/>
            </p:cNvSpPr>
            <p:nvPr/>
          </p:nvSpPr>
          <p:spPr bwMode="auto">
            <a:xfrm>
              <a:off x="3840369"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91" name="Oval 595"/>
            <p:cNvSpPr>
              <a:spLocks noChangeAspect="1" noChangeArrowheads="1"/>
            </p:cNvSpPr>
            <p:nvPr/>
          </p:nvSpPr>
          <p:spPr bwMode="auto">
            <a:xfrm>
              <a:off x="3953629"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92" name="Oval 596"/>
            <p:cNvSpPr>
              <a:spLocks noChangeAspect="1" noChangeArrowheads="1"/>
            </p:cNvSpPr>
            <p:nvPr/>
          </p:nvSpPr>
          <p:spPr bwMode="auto">
            <a:xfrm>
              <a:off x="4065380"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93" name="Oval 597"/>
            <p:cNvSpPr>
              <a:spLocks noChangeAspect="1" noChangeArrowheads="1"/>
            </p:cNvSpPr>
            <p:nvPr/>
          </p:nvSpPr>
          <p:spPr bwMode="auto">
            <a:xfrm>
              <a:off x="4178642"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94" name="Oval 598"/>
            <p:cNvSpPr>
              <a:spLocks noChangeAspect="1" noChangeArrowheads="1"/>
            </p:cNvSpPr>
            <p:nvPr/>
          </p:nvSpPr>
          <p:spPr bwMode="auto">
            <a:xfrm>
              <a:off x="4290393"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95" name="Oval 599"/>
            <p:cNvSpPr>
              <a:spLocks noChangeAspect="1" noChangeArrowheads="1"/>
            </p:cNvSpPr>
            <p:nvPr/>
          </p:nvSpPr>
          <p:spPr bwMode="auto">
            <a:xfrm>
              <a:off x="5641972"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96" name="Oval 600"/>
            <p:cNvSpPr>
              <a:spLocks noChangeAspect="1" noChangeArrowheads="1"/>
            </p:cNvSpPr>
            <p:nvPr/>
          </p:nvSpPr>
          <p:spPr bwMode="auto">
            <a:xfrm>
              <a:off x="5753723"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97" name="Oval 601"/>
            <p:cNvSpPr>
              <a:spLocks noChangeAspect="1" noChangeArrowheads="1"/>
            </p:cNvSpPr>
            <p:nvPr/>
          </p:nvSpPr>
          <p:spPr bwMode="auto">
            <a:xfrm>
              <a:off x="5866984"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98" name="Oval 602"/>
            <p:cNvSpPr>
              <a:spLocks noChangeAspect="1" noChangeArrowheads="1"/>
            </p:cNvSpPr>
            <p:nvPr/>
          </p:nvSpPr>
          <p:spPr bwMode="auto">
            <a:xfrm>
              <a:off x="5978735"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599" name="Oval 603"/>
            <p:cNvSpPr>
              <a:spLocks noChangeAspect="1" noChangeArrowheads="1"/>
            </p:cNvSpPr>
            <p:nvPr/>
          </p:nvSpPr>
          <p:spPr bwMode="auto">
            <a:xfrm>
              <a:off x="6091996" y="2877420"/>
              <a:ext cx="86079" cy="86602"/>
            </a:xfrm>
            <a:prstGeom prst="ellipse">
              <a:avLst/>
            </a:prstGeom>
            <a:grpFill/>
            <a:ln>
              <a:noFill/>
            </a:ln>
            <a:effec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00" name="Oval 604"/>
            <p:cNvSpPr>
              <a:spLocks noChangeAspect="1" noChangeArrowheads="1"/>
            </p:cNvSpPr>
            <p:nvPr/>
          </p:nvSpPr>
          <p:spPr bwMode="auto">
            <a:xfrm>
              <a:off x="6203747"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01" name="Oval 605"/>
            <p:cNvSpPr>
              <a:spLocks noChangeAspect="1" noChangeArrowheads="1"/>
            </p:cNvSpPr>
            <p:nvPr/>
          </p:nvSpPr>
          <p:spPr bwMode="auto">
            <a:xfrm>
              <a:off x="6317008"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02" name="Oval 606"/>
            <p:cNvSpPr>
              <a:spLocks noChangeAspect="1" noChangeArrowheads="1"/>
            </p:cNvSpPr>
            <p:nvPr/>
          </p:nvSpPr>
          <p:spPr bwMode="auto">
            <a:xfrm>
              <a:off x="6428759"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03" name="Oval 607"/>
            <p:cNvSpPr>
              <a:spLocks noChangeAspect="1" noChangeArrowheads="1"/>
            </p:cNvSpPr>
            <p:nvPr/>
          </p:nvSpPr>
          <p:spPr bwMode="auto">
            <a:xfrm>
              <a:off x="6542019"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04" name="Oval 608"/>
            <p:cNvSpPr>
              <a:spLocks noChangeAspect="1" noChangeArrowheads="1"/>
            </p:cNvSpPr>
            <p:nvPr/>
          </p:nvSpPr>
          <p:spPr bwMode="auto">
            <a:xfrm>
              <a:off x="6653770"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05" name="Oval 609"/>
            <p:cNvSpPr>
              <a:spLocks noChangeAspect="1" noChangeArrowheads="1"/>
            </p:cNvSpPr>
            <p:nvPr/>
          </p:nvSpPr>
          <p:spPr bwMode="auto">
            <a:xfrm>
              <a:off x="6767032"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06" name="Oval 610"/>
            <p:cNvSpPr>
              <a:spLocks noChangeAspect="1" noChangeArrowheads="1"/>
            </p:cNvSpPr>
            <p:nvPr/>
          </p:nvSpPr>
          <p:spPr bwMode="auto">
            <a:xfrm>
              <a:off x="6878783"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07" name="Oval 611"/>
            <p:cNvSpPr>
              <a:spLocks noChangeAspect="1" noChangeArrowheads="1"/>
            </p:cNvSpPr>
            <p:nvPr/>
          </p:nvSpPr>
          <p:spPr bwMode="auto">
            <a:xfrm>
              <a:off x="6992043"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08" name="Oval 612"/>
            <p:cNvSpPr>
              <a:spLocks noChangeAspect="1" noChangeArrowheads="1"/>
            </p:cNvSpPr>
            <p:nvPr/>
          </p:nvSpPr>
          <p:spPr bwMode="auto">
            <a:xfrm>
              <a:off x="7103793"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09" name="Oval 613"/>
            <p:cNvSpPr>
              <a:spLocks noChangeAspect="1" noChangeArrowheads="1"/>
            </p:cNvSpPr>
            <p:nvPr/>
          </p:nvSpPr>
          <p:spPr bwMode="auto">
            <a:xfrm>
              <a:off x="7217055"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10" name="Oval 614"/>
            <p:cNvSpPr>
              <a:spLocks noChangeAspect="1" noChangeArrowheads="1"/>
            </p:cNvSpPr>
            <p:nvPr/>
          </p:nvSpPr>
          <p:spPr bwMode="auto">
            <a:xfrm>
              <a:off x="7330316"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11" name="Oval 615"/>
            <p:cNvSpPr>
              <a:spLocks noChangeAspect="1" noChangeArrowheads="1"/>
            </p:cNvSpPr>
            <p:nvPr/>
          </p:nvSpPr>
          <p:spPr bwMode="auto">
            <a:xfrm>
              <a:off x="7442066"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12" name="Oval 616"/>
            <p:cNvSpPr>
              <a:spLocks noChangeAspect="1" noChangeArrowheads="1"/>
            </p:cNvSpPr>
            <p:nvPr/>
          </p:nvSpPr>
          <p:spPr bwMode="auto">
            <a:xfrm>
              <a:off x="7555328"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13" name="Oval 617"/>
            <p:cNvSpPr>
              <a:spLocks noChangeAspect="1" noChangeArrowheads="1"/>
            </p:cNvSpPr>
            <p:nvPr/>
          </p:nvSpPr>
          <p:spPr bwMode="auto">
            <a:xfrm>
              <a:off x="7667078"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14" name="Oval 618"/>
            <p:cNvSpPr>
              <a:spLocks noChangeAspect="1" noChangeArrowheads="1"/>
            </p:cNvSpPr>
            <p:nvPr/>
          </p:nvSpPr>
          <p:spPr bwMode="auto">
            <a:xfrm>
              <a:off x="7780338"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15" name="Oval 619"/>
            <p:cNvSpPr>
              <a:spLocks noChangeAspect="1" noChangeArrowheads="1"/>
            </p:cNvSpPr>
            <p:nvPr/>
          </p:nvSpPr>
          <p:spPr bwMode="auto">
            <a:xfrm>
              <a:off x="7892089"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16" name="Oval 620"/>
            <p:cNvSpPr>
              <a:spLocks noChangeAspect="1" noChangeArrowheads="1"/>
            </p:cNvSpPr>
            <p:nvPr/>
          </p:nvSpPr>
          <p:spPr bwMode="auto">
            <a:xfrm>
              <a:off x="8005351"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17" name="Oval 621"/>
            <p:cNvSpPr>
              <a:spLocks noChangeAspect="1" noChangeArrowheads="1"/>
            </p:cNvSpPr>
            <p:nvPr/>
          </p:nvSpPr>
          <p:spPr bwMode="auto">
            <a:xfrm>
              <a:off x="8117102"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18" name="Oval 622"/>
            <p:cNvSpPr>
              <a:spLocks noChangeAspect="1" noChangeArrowheads="1"/>
            </p:cNvSpPr>
            <p:nvPr/>
          </p:nvSpPr>
          <p:spPr bwMode="auto">
            <a:xfrm>
              <a:off x="8230362"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19" name="Oval 623"/>
            <p:cNvSpPr>
              <a:spLocks noChangeAspect="1" noChangeArrowheads="1"/>
            </p:cNvSpPr>
            <p:nvPr/>
          </p:nvSpPr>
          <p:spPr bwMode="auto">
            <a:xfrm>
              <a:off x="8342113"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20" name="Oval 624"/>
            <p:cNvSpPr>
              <a:spLocks noChangeAspect="1" noChangeArrowheads="1"/>
            </p:cNvSpPr>
            <p:nvPr/>
          </p:nvSpPr>
          <p:spPr bwMode="auto">
            <a:xfrm>
              <a:off x="8455374"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21" name="Oval 625"/>
            <p:cNvSpPr>
              <a:spLocks noChangeAspect="1" noChangeArrowheads="1"/>
            </p:cNvSpPr>
            <p:nvPr/>
          </p:nvSpPr>
          <p:spPr bwMode="auto">
            <a:xfrm>
              <a:off x="8567125"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22" name="Oval 626"/>
            <p:cNvSpPr>
              <a:spLocks noChangeAspect="1" noChangeArrowheads="1"/>
            </p:cNvSpPr>
            <p:nvPr/>
          </p:nvSpPr>
          <p:spPr bwMode="auto">
            <a:xfrm>
              <a:off x="8680386"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23" name="Oval 627"/>
            <p:cNvSpPr>
              <a:spLocks noChangeAspect="1" noChangeArrowheads="1"/>
            </p:cNvSpPr>
            <p:nvPr/>
          </p:nvSpPr>
          <p:spPr bwMode="auto">
            <a:xfrm>
              <a:off x="8792137" y="287742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24" name="Oval 628"/>
            <p:cNvSpPr>
              <a:spLocks noChangeAspect="1" noChangeArrowheads="1"/>
            </p:cNvSpPr>
            <p:nvPr/>
          </p:nvSpPr>
          <p:spPr bwMode="auto">
            <a:xfrm>
              <a:off x="8905398"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25" name="Oval 629"/>
            <p:cNvSpPr>
              <a:spLocks noChangeAspect="1" noChangeArrowheads="1"/>
            </p:cNvSpPr>
            <p:nvPr/>
          </p:nvSpPr>
          <p:spPr bwMode="auto">
            <a:xfrm>
              <a:off x="9017149" y="287742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26" name="Oval 630"/>
            <p:cNvSpPr>
              <a:spLocks noChangeAspect="1" noChangeArrowheads="1"/>
            </p:cNvSpPr>
            <p:nvPr/>
          </p:nvSpPr>
          <p:spPr bwMode="auto">
            <a:xfrm>
              <a:off x="9130409" y="2877420"/>
              <a:ext cx="86079" cy="86602"/>
            </a:xfrm>
            <a:prstGeom prst="ellipse">
              <a:avLst/>
            </a:prstGeom>
            <a:grpFill/>
            <a:ln>
              <a:noFill/>
            </a:ln>
            <a:effec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27" name="Oval 631"/>
            <p:cNvSpPr>
              <a:spLocks noChangeAspect="1" noChangeArrowheads="1"/>
            </p:cNvSpPr>
            <p:nvPr/>
          </p:nvSpPr>
          <p:spPr bwMode="auto">
            <a:xfrm>
              <a:off x="2715309"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28" name="Oval 632"/>
            <p:cNvSpPr>
              <a:spLocks noChangeAspect="1" noChangeArrowheads="1"/>
            </p:cNvSpPr>
            <p:nvPr/>
          </p:nvSpPr>
          <p:spPr bwMode="auto">
            <a:xfrm>
              <a:off x="2828571"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29" name="Oval 633"/>
            <p:cNvSpPr>
              <a:spLocks noChangeAspect="1" noChangeArrowheads="1"/>
            </p:cNvSpPr>
            <p:nvPr/>
          </p:nvSpPr>
          <p:spPr bwMode="auto">
            <a:xfrm>
              <a:off x="2940322"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30" name="Oval 634"/>
            <p:cNvSpPr>
              <a:spLocks noChangeAspect="1" noChangeArrowheads="1"/>
            </p:cNvSpPr>
            <p:nvPr/>
          </p:nvSpPr>
          <p:spPr bwMode="auto">
            <a:xfrm>
              <a:off x="3053582"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31" name="Oval 635"/>
            <p:cNvSpPr>
              <a:spLocks noChangeAspect="1" noChangeArrowheads="1"/>
            </p:cNvSpPr>
            <p:nvPr/>
          </p:nvSpPr>
          <p:spPr bwMode="auto">
            <a:xfrm>
              <a:off x="3165333"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32" name="Oval 636"/>
            <p:cNvSpPr>
              <a:spLocks noChangeAspect="1" noChangeArrowheads="1"/>
            </p:cNvSpPr>
            <p:nvPr/>
          </p:nvSpPr>
          <p:spPr bwMode="auto">
            <a:xfrm>
              <a:off x="3278594"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33" name="Oval 637"/>
            <p:cNvSpPr>
              <a:spLocks noChangeAspect="1" noChangeArrowheads="1"/>
            </p:cNvSpPr>
            <p:nvPr/>
          </p:nvSpPr>
          <p:spPr bwMode="auto">
            <a:xfrm>
              <a:off x="3390345"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34" name="Oval 638"/>
            <p:cNvSpPr>
              <a:spLocks noChangeAspect="1" noChangeArrowheads="1"/>
            </p:cNvSpPr>
            <p:nvPr/>
          </p:nvSpPr>
          <p:spPr bwMode="auto">
            <a:xfrm>
              <a:off x="3503606"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35" name="Oval 639"/>
            <p:cNvSpPr>
              <a:spLocks noChangeAspect="1" noChangeArrowheads="1"/>
            </p:cNvSpPr>
            <p:nvPr/>
          </p:nvSpPr>
          <p:spPr bwMode="auto">
            <a:xfrm>
              <a:off x="3615357"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36" name="Oval 640"/>
            <p:cNvSpPr>
              <a:spLocks noChangeAspect="1" noChangeArrowheads="1"/>
            </p:cNvSpPr>
            <p:nvPr/>
          </p:nvSpPr>
          <p:spPr bwMode="auto">
            <a:xfrm>
              <a:off x="3728618"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37" name="Oval 641"/>
            <p:cNvSpPr>
              <a:spLocks noChangeAspect="1" noChangeArrowheads="1"/>
            </p:cNvSpPr>
            <p:nvPr/>
          </p:nvSpPr>
          <p:spPr bwMode="auto">
            <a:xfrm>
              <a:off x="3840369"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38" name="Oval 642"/>
            <p:cNvSpPr>
              <a:spLocks noChangeAspect="1" noChangeArrowheads="1"/>
            </p:cNvSpPr>
            <p:nvPr/>
          </p:nvSpPr>
          <p:spPr bwMode="auto">
            <a:xfrm>
              <a:off x="3953629"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39" name="Oval 643"/>
            <p:cNvSpPr>
              <a:spLocks noChangeAspect="1" noChangeArrowheads="1"/>
            </p:cNvSpPr>
            <p:nvPr/>
          </p:nvSpPr>
          <p:spPr bwMode="auto">
            <a:xfrm>
              <a:off x="4065380"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40" name="Oval 644"/>
            <p:cNvSpPr>
              <a:spLocks noChangeAspect="1" noChangeArrowheads="1"/>
            </p:cNvSpPr>
            <p:nvPr/>
          </p:nvSpPr>
          <p:spPr bwMode="auto">
            <a:xfrm>
              <a:off x="5641972"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41" name="Oval 645"/>
            <p:cNvSpPr>
              <a:spLocks noChangeAspect="1" noChangeArrowheads="1"/>
            </p:cNvSpPr>
            <p:nvPr/>
          </p:nvSpPr>
          <p:spPr bwMode="auto">
            <a:xfrm>
              <a:off x="5753723"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42" name="Oval 646"/>
            <p:cNvSpPr>
              <a:spLocks noChangeAspect="1" noChangeArrowheads="1"/>
            </p:cNvSpPr>
            <p:nvPr/>
          </p:nvSpPr>
          <p:spPr bwMode="auto">
            <a:xfrm>
              <a:off x="5866984"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43" name="Oval 647"/>
            <p:cNvSpPr>
              <a:spLocks noChangeAspect="1" noChangeArrowheads="1"/>
            </p:cNvSpPr>
            <p:nvPr/>
          </p:nvSpPr>
          <p:spPr bwMode="auto">
            <a:xfrm>
              <a:off x="5978735"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44" name="Oval 648"/>
            <p:cNvSpPr>
              <a:spLocks noChangeAspect="1" noChangeArrowheads="1"/>
            </p:cNvSpPr>
            <p:nvPr/>
          </p:nvSpPr>
          <p:spPr bwMode="auto">
            <a:xfrm>
              <a:off x="6091996"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45" name="Oval 649"/>
            <p:cNvSpPr>
              <a:spLocks noChangeAspect="1" noChangeArrowheads="1"/>
            </p:cNvSpPr>
            <p:nvPr/>
          </p:nvSpPr>
          <p:spPr bwMode="auto">
            <a:xfrm>
              <a:off x="6203747"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46" name="Oval 650"/>
            <p:cNvSpPr>
              <a:spLocks noChangeAspect="1" noChangeArrowheads="1"/>
            </p:cNvSpPr>
            <p:nvPr/>
          </p:nvSpPr>
          <p:spPr bwMode="auto">
            <a:xfrm>
              <a:off x="6317008"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47" name="Oval 651"/>
            <p:cNvSpPr>
              <a:spLocks noChangeAspect="1" noChangeArrowheads="1"/>
            </p:cNvSpPr>
            <p:nvPr/>
          </p:nvSpPr>
          <p:spPr bwMode="auto">
            <a:xfrm>
              <a:off x="6542019"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48" name="Oval 652"/>
            <p:cNvSpPr>
              <a:spLocks noChangeAspect="1" noChangeArrowheads="1"/>
            </p:cNvSpPr>
            <p:nvPr/>
          </p:nvSpPr>
          <p:spPr bwMode="auto">
            <a:xfrm>
              <a:off x="6653770"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49" name="Oval 653"/>
            <p:cNvSpPr>
              <a:spLocks noChangeAspect="1" noChangeArrowheads="1"/>
            </p:cNvSpPr>
            <p:nvPr/>
          </p:nvSpPr>
          <p:spPr bwMode="auto">
            <a:xfrm>
              <a:off x="6767032"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50" name="Oval 654"/>
            <p:cNvSpPr>
              <a:spLocks noChangeAspect="1" noChangeArrowheads="1"/>
            </p:cNvSpPr>
            <p:nvPr/>
          </p:nvSpPr>
          <p:spPr bwMode="auto">
            <a:xfrm>
              <a:off x="6878783"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51" name="Oval 655"/>
            <p:cNvSpPr>
              <a:spLocks noChangeAspect="1" noChangeArrowheads="1"/>
            </p:cNvSpPr>
            <p:nvPr/>
          </p:nvSpPr>
          <p:spPr bwMode="auto">
            <a:xfrm>
              <a:off x="6992043"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52" name="Oval 656"/>
            <p:cNvSpPr>
              <a:spLocks noChangeAspect="1" noChangeArrowheads="1"/>
            </p:cNvSpPr>
            <p:nvPr/>
          </p:nvSpPr>
          <p:spPr bwMode="auto">
            <a:xfrm>
              <a:off x="7217055"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53" name="Oval 657"/>
            <p:cNvSpPr>
              <a:spLocks noChangeAspect="1" noChangeArrowheads="1"/>
            </p:cNvSpPr>
            <p:nvPr/>
          </p:nvSpPr>
          <p:spPr bwMode="auto">
            <a:xfrm>
              <a:off x="7330316"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54" name="Oval 658"/>
            <p:cNvSpPr>
              <a:spLocks noChangeAspect="1" noChangeArrowheads="1"/>
            </p:cNvSpPr>
            <p:nvPr/>
          </p:nvSpPr>
          <p:spPr bwMode="auto">
            <a:xfrm>
              <a:off x="7442066"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55" name="Oval 659"/>
            <p:cNvSpPr>
              <a:spLocks noChangeAspect="1" noChangeArrowheads="1"/>
            </p:cNvSpPr>
            <p:nvPr/>
          </p:nvSpPr>
          <p:spPr bwMode="auto">
            <a:xfrm>
              <a:off x="7555328"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56" name="Oval 660"/>
            <p:cNvSpPr>
              <a:spLocks noChangeAspect="1" noChangeArrowheads="1"/>
            </p:cNvSpPr>
            <p:nvPr/>
          </p:nvSpPr>
          <p:spPr bwMode="auto">
            <a:xfrm>
              <a:off x="7667078"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57" name="Oval 661"/>
            <p:cNvSpPr>
              <a:spLocks noChangeAspect="1" noChangeArrowheads="1"/>
            </p:cNvSpPr>
            <p:nvPr/>
          </p:nvSpPr>
          <p:spPr bwMode="auto">
            <a:xfrm>
              <a:off x="7780338"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58" name="Oval 662"/>
            <p:cNvSpPr>
              <a:spLocks noChangeAspect="1" noChangeArrowheads="1"/>
            </p:cNvSpPr>
            <p:nvPr/>
          </p:nvSpPr>
          <p:spPr bwMode="auto">
            <a:xfrm>
              <a:off x="7892089"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59" name="Oval 663"/>
            <p:cNvSpPr>
              <a:spLocks noChangeAspect="1" noChangeArrowheads="1"/>
            </p:cNvSpPr>
            <p:nvPr/>
          </p:nvSpPr>
          <p:spPr bwMode="auto">
            <a:xfrm>
              <a:off x="8005351"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60" name="Oval 664"/>
            <p:cNvSpPr>
              <a:spLocks noChangeAspect="1" noChangeArrowheads="1"/>
            </p:cNvSpPr>
            <p:nvPr/>
          </p:nvSpPr>
          <p:spPr bwMode="auto">
            <a:xfrm>
              <a:off x="8117102"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61" name="Oval 665"/>
            <p:cNvSpPr>
              <a:spLocks noChangeAspect="1" noChangeArrowheads="1"/>
            </p:cNvSpPr>
            <p:nvPr/>
          </p:nvSpPr>
          <p:spPr bwMode="auto">
            <a:xfrm>
              <a:off x="8230362"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62" name="Oval 666"/>
            <p:cNvSpPr>
              <a:spLocks noChangeAspect="1" noChangeArrowheads="1"/>
            </p:cNvSpPr>
            <p:nvPr/>
          </p:nvSpPr>
          <p:spPr bwMode="auto">
            <a:xfrm>
              <a:off x="8342113"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63" name="Oval 667"/>
            <p:cNvSpPr>
              <a:spLocks noChangeAspect="1" noChangeArrowheads="1"/>
            </p:cNvSpPr>
            <p:nvPr/>
          </p:nvSpPr>
          <p:spPr bwMode="auto">
            <a:xfrm>
              <a:off x="8455374"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64" name="Oval 668"/>
            <p:cNvSpPr>
              <a:spLocks noChangeAspect="1" noChangeArrowheads="1"/>
            </p:cNvSpPr>
            <p:nvPr/>
          </p:nvSpPr>
          <p:spPr bwMode="auto">
            <a:xfrm>
              <a:off x="8567125"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65" name="Oval 669"/>
            <p:cNvSpPr>
              <a:spLocks noChangeAspect="1" noChangeArrowheads="1"/>
            </p:cNvSpPr>
            <p:nvPr/>
          </p:nvSpPr>
          <p:spPr bwMode="auto">
            <a:xfrm>
              <a:off x="8680386"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66" name="Oval 670"/>
            <p:cNvSpPr>
              <a:spLocks noChangeAspect="1" noChangeArrowheads="1"/>
            </p:cNvSpPr>
            <p:nvPr/>
          </p:nvSpPr>
          <p:spPr bwMode="auto">
            <a:xfrm>
              <a:off x="8792137" y="298225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67" name="Oval 671"/>
            <p:cNvSpPr>
              <a:spLocks noChangeAspect="1" noChangeArrowheads="1"/>
            </p:cNvSpPr>
            <p:nvPr/>
          </p:nvSpPr>
          <p:spPr bwMode="auto">
            <a:xfrm>
              <a:off x="2715309"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68" name="Oval 672"/>
            <p:cNvSpPr>
              <a:spLocks noChangeAspect="1" noChangeArrowheads="1"/>
            </p:cNvSpPr>
            <p:nvPr/>
          </p:nvSpPr>
          <p:spPr bwMode="auto">
            <a:xfrm>
              <a:off x="2828571"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69" name="Oval 673"/>
            <p:cNvSpPr>
              <a:spLocks noChangeAspect="1" noChangeArrowheads="1"/>
            </p:cNvSpPr>
            <p:nvPr/>
          </p:nvSpPr>
          <p:spPr bwMode="auto">
            <a:xfrm>
              <a:off x="2940322"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70" name="Oval 674"/>
            <p:cNvSpPr>
              <a:spLocks noChangeAspect="1" noChangeArrowheads="1"/>
            </p:cNvSpPr>
            <p:nvPr/>
          </p:nvSpPr>
          <p:spPr bwMode="auto">
            <a:xfrm>
              <a:off x="3053582"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71" name="Oval 675"/>
            <p:cNvSpPr>
              <a:spLocks noChangeAspect="1" noChangeArrowheads="1"/>
            </p:cNvSpPr>
            <p:nvPr/>
          </p:nvSpPr>
          <p:spPr bwMode="auto">
            <a:xfrm>
              <a:off x="3165333"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72" name="Oval 676"/>
            <p:cNvSpPr>
              <a:spLocks noChangeAspect="1" noChangeArrowheads="1"/>
            </p:cNvSpPr>
            <p:nvPr/>
          </p:nvSpPr>
          <p:spPr bwMode="auto">
            <a:xfrm>
              <a:off x="3278594"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73" name="Oval 677"/>
            <p:cNvSpPr>
              <a:spLocks noChangeAspect="1" noChangeArrowheads="1"/>
            </p:cNvSpPr>
            <p:nvPr/>
          </p:nvSpPr>
          <p:spPr bwMode="auto">
            <a:xfrm>
              <a:off x="3390345"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74" name="Oval 678"/>
            <p:cNvSpPr>
              <a:spLocks noChangeAspect="1" noChangeArrowheads="1"/>
            </p:cNvSpPr>
            <p:nvPr/>
          </p:nvSpPr>
          <p:spPr bwMode="auto">
            <a:xfrm>
              <a:off x="3503606"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75" name="Oval 679"/>
            <p:cNvSpPr>
              <a:spLocks noChangeAspect="1" noChangeArrowheads="1"/>
            </p:cNvSpPr>
            <p:nvPr/>
          </p:nvSpPr>
          <p:spPr bwMode="auto">
            <a:xfrm>
              <a:off x="3615357"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76" name="Oval 680"/>
            <p:cNvSpPr>
              <a:spLocks noChangeAspect="1" noChangeArrowheads="1"/>
            </p:cNvSpPr>
            <p:nvPr/>
          </p:nvSpPr>
          <p:spPr bwMode="auto">
            <a:xfrm>
              <a:off x="3728618"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77" name="Oval 681"/>
            <p:cNvSpPr>
              <a:spLocks noChangeAspect="1" noChangeArrowheads="1"/>
            </p:cNvSpPr>
            <p:nvPr/>
          </p:nvSpPr>
          <p:spPr bwMode="auto">
            <a:xfrm>
              <a:off x="3840369"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78" name="Oval 682"/>
            <p:cNvSpPr>
              <a:spLocks noChangeAspect="1" noChangeArrowheads="1"/>
            </p:cNvSpPr>
            <p:nvPr/>
          </p:nvSpPr>
          <p:spPr bwMode="auto">
            <a:xfrm>
              <a:off x="3953629"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79" name="Oval 683"/>
            <p:cNvSpPr>
              <a:spLocks noChangeAspect="1" noChangeArrowheads="1"/>
            </p:cNvSpPr>
            <p:nvPr/>
          </p:nvSpPr>
          <p:spPr bwMode="auto">
            <a:xfrm>
              <a:off x="5416961"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80" name="Oval 684"/>
            <p:cNvSpPr>
              <a:spLocks noChangeAspect="1" noChangeArrowheads="1"/>
            </p:cNvSpPr>
            <p:nvPr/>
          </p:nvSpPr>
          <p:spPr bwMode="auto">
            <a:xfrm>
              <a:off x="5528712"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81" name="Oval 685"/>
            <p:cNvSpPr>
              <a:spLocks noChangeAspect="1" noChangeArrowheads="1"/>
            </p:cNvSpPr>
            <p:nvPr/>
          </p:nvSpPr>
          <p:spPr bwMode="auto">
            <a:xfrm>
              <a:off x="5641972"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82" name="Oval 686"/>
            <p:cNvSpPr>
              <a:spLocks noChangeAspect="1" noChangeArrowheads="1"/>
            </p:cNvSpPr>
            <p:nvPr/>
          </p:nvSpPr>
          <p:spPr bwMode="auto">
            <a:xfrm>
              <a:off x="5978735"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83" name="Oval 687"/>
            <p:cNvSpPr>
              <a:spLocks noChangeAspect="1" noChangeArrowheads="1"/>
            </p:cNvSpPr>
            <p:nvPr/>
          </p:nvSpPr>
          <p:spPr bwMode="auto">
            <a:xfrm>
              <a:off x="6091996"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84" name="Oval 688"/>
            <p:cNvSpPr>
              <a:spLocks noChangeAspect="1" noChangeArrowheads="1"/>
            </p:cNvSpPr>
            <p:nvPr/>
          </p:nvSpPr>
          <p:spPr bwMode="auto">
            <a:xfrm>
              <a:off x="6203747"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85" name="Oval 689"/>
            <p:cNvSpPr>
              <a:spLocks noChangeAspect="1" noChangeArrowheads="1"/>
            </p:cNvSpPr>
            <p:nvPr/>
          </p:nvSpPr>
          <p:spPr bwMode="auto">
            <a:xfrm>
              <a:off x="6317008"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86" name="Oval 690"/>
            <p:cNvSpPr>
              <a:spLocks noChangeAspect="1" noChangeArrowheads="1"/>
            </p:cNvSpPr>
            <p:nvPr/>
          </p:nvSpPr>
          <p:spPr bwMode="auto">
            <a:xfrm>
              <a:off x="6428759"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87" name="Oval 691"/>
            <p:cNvSpPr>
              <a:spLocks noChangeAspect="1" noChangeArrowheads="1"/>
            </p:cNvSpPr>
            <p:nvPr/>
          </p:nvSpPr>
          <p:spPr bwMode="auto">
            <a:xfrm>
              <a:off x="6542019"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88" name="Oval 692"/>
            <p:cNvSpPr>
              <a:spLocks noChangeAspect="1" noChangeArrowheads="1"/>
            </p:cNvSpPr>
            <p:nvPr/>
          </p:nvSpPr>
          <p:spPr bwMode="auto">
            <a:xfrm>
              <a:off x="6653770"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89" name="Oval 693"/>
            <p:cNvSpPr>
              <a:spLocks noChangeAspect="1" noChangeArrowheads="1"/>
            </p:cNvSpPr>
            <p:nvPr/>
          </p:nvSpPr>
          <p:spPr bwMode="auto">
            <a:xfrm>
              <a:off x="6767032"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90" name="Oval 694"/>
            <p:cNvSpPr>
              <a:spLocks noChangeAspect="1" noChangeArrowheads="1"/>
            </p:cNvSpPr>
            <p:nvPr/>
          </p:nvSpPr>
          <p:spPr bwMode="auto">
            <a:xfrm>
              <a:off x="6992043"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91" name="Oval 695"/>
            <p:cNvSpPr>
              <a:spLocks noChangeAspect="1" noChangeArrowheads="1"/>
            </p:cNvSpPr>
            <p:nvPr/>
          </p:nvSpPr>
          <p:spPr bwMode="auto">
            <a:xfrm>
              <a:off x="7103793"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92" name="Oval 696"/>
            <p:cNvSpPr>
              <a:spLocks noChangeAspect="1" noChangeArrowheads="1"/>
            </p:cNvSpPr>
            <p:nvPr/>
          </p:nvSpPr>
          <p:spPr bwMode="auto">
            <a:xfrm>
              <a:off x="7217055"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93" name="Oval 697"/>
            <p:cNvSpPr>
              <a:spLocks noChangeAspect="1" noChangeArrowheads="1"/>
            </p:cNvSpPr>
            <p:nvPr/>
          </p:nvSpPr>
          <p:spPr bwMode="auto">
            <a:xfrm>
              <a:off x="7330316"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94" name="Oval 698"/>
            <p:cNvSpPr>
              <a:spLocks noChangeAspect="1" noChangeArrowheads="1"/>
            </p:cNvSpPr>
            <p:nvPr/>
          </p:nvSpPr>
          <p:spPr bwMode="auto">
            <a:xfrm>
              <a:off x="7442066"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95" name="Oval 699"/>
            <p:cNvSpPr>
              <a:spLocks noChangeAspect="1" noChangeArrowheads="1"/>
            </p:cNvSpPr>
            <p:nvPr/>
          </p:nvSpPr>
          <p:spPr bwMode="auto">
            <a:xfrm>
              <a:off x="7555328"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96" name="Oval 700"/>
            <p:cNvSpPr>
              <a:spLocks noChangeAspect="1" noChangeArrowheads="1"/>
            </p:cNvSpPr>
            <p:nvPr/>
          </p:nvSpPr>
          <p:spPr bwMode="auto">
            <a:xfrm>
              <a:off x="7667078"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97" name="Oval 701"/>
            <p:cNvSpPr>
              <a:spLocks noChangeAspect="1" noChangeArrowheads="1"/>
            </p:cNvSpPr>
            <p:nvPr/>
          </p:nvSpPr>
          <p:spPr bwMode="auto">
            <a:xfrm>
              <a:off x="7780338"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98" name="Oval 702"/>
            <p:cNvSpPr>
              <a:spLocks noChangeAspect="1" noChangeArrowheads="1"/>
            </p:cNvSpPr>
            <p:nvPr/>
          </p:nvSpPr>
          <p:spPr bwMode="auto">
            <a:xfrm>
              <a:off x="7892089"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699" name="Oval 703"/>
            <p:cNvSpPr>
              <a:spLocks noChangeAspect="1" noChangeArrowheads="1"/>
            </p:cNvSpPr>
            <p:nvPr/>
          </p:nvSpPr>
          <p:spPr bwMode="auto">
            <a:xfrm>
              <a:off x="8005351"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00" name="Oval 704"/>
            <p:cNvSpPr>
              <a:spLocks noChangeAspect="1" noChangeArrowheads="1"/>
            </p:cNvSpPr>
            <p:nvPr/>
          </p:nvSpPr>
          <p:spPr bwMode="auto">
            <a:xfrm>
              <a:off x="8117102"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01" name="Oval 705"/>
            <p:cNvSpPr>
              <a:spLocks noChangeAspect="1" noChangeArrowheads="1"/>
            </p:cNvSpPr>
            <p:nvPr/>
          </p:nvSpPr>
          <p:spPr bwMode="auto">
            <a:xfrm>
              <a:off x="8230362"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02" name="Oval 706"/>
            <p:cNvSpPr>
              <a:spLocks noChangeAspect="1" noChangeArrowheads="1"/>
            </p:cNvSpPr>
            <p:nvPr/>
          </p:nvSpPr>
          <p:spPr bwMode="auto">
            <a:xfrm>
              <a:off x="8342113"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03" name="Oval 707"/>
            <p:cNvSpPr>
              <a:spLocks noChangeAspect="1" noChangeArrowheads="1"/>
            </p:cNvSpPr>
            <p:nvPr/>
          </p:nvSpPr>
          <p:spPr bwMode="auto">
            <a:xfrm>
              <a:off x="8455374"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04" name="Oval 708"/>
            <p:cNvSpPr>
              <a:spLocks noChangeAspect="1" noChangeArrowheads="1"/>
            </p:cNvSpPr>
            <p:nvPr/>
          </p:nvSpPr>
          <p:spPr bwMode="auto">
            <a:xfrm>
              <a:off x="8567125"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05" name="Oval 709"/>
            <p:cNvSpPr>
              <a:spLocks noChangeAspect="1" noChangeArrowheads="1"/>
            </p:cNvSpPr>
            <p:nvPr/>
          </p:nvSpPr>
          <p:spPr bwMode="auto">
            <a:xfrm>
              <a:off x="8680386" y="3085569"/>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06" name="Oval 710"/>
            <p:cNvSpPr>
              <a:spLocks noChangeAspect="1" noChangeArrowheads="1"/>
            </p:cNvSpPr>
            <p:nvPr/>
          </p:nvSpPr>
          <p:spPr bwMode="auto">
            <a:xfrm>
              <a:off x="8905398" y="3085569"/>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07" name="Oval 711"/>
            <p:cNvSpPr>
              <a:spLocks noChangeAspect="1" noChangeArrowheads="1"/>
            </p:cNvSpPr>
            <p:nvPr/>
          </p:nvSpPr>
          <p:spPr bwMode="auto">
            <a:xfrm>
              <a:off x="2715309"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08" name="Oval 712"/>
            <p:cNvSpPr>
              <a:spLocks noChangeAspect="1" noChangeArrowheads="1"/>
            </p:cNvSpPr>
            <p:nvPr/>
          </p:nvSpPr>
          <p:spPr bwMode="auto">
            <a:xfrm>
              <a:off x="2828571"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09" name="Oval 713"/>
            <p:cNvSpPr>
              <a:spLocks noChangeAspect="1" noChangeArrowheads="1"/>
            </p:cNvSpPr>
            <p:nvPr/>
          </p:nvSpPr>
          <p:spPr bwMode="auto">
            <a:xfrm>
              <a:off x="2940322"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10" name="Oval 714"/>
            <p:cNvSpPr>
              <a:spLocks noChangeAspect="1" noChangeArrowheads="1"/>
            </p:cNvSpPr>
            <p:nvPr/>
          </p:nvSpPr>
          <p:spPr bwMode="auto">
            <a:xfrm>
              <a:off x="3053582"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11" name="Oval 715"/>
            <p:cNvSpPr>
              <a:spLocks noChangeAspect="1" noChangeArrowheads="1"/>
            </p:cNvSpPr>
            <p:nvPr/>
          </p:nvSpPr>
          <p:spPr bwMode="auto">
            <a:xfrm>
              <a:off x="3165333"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12" name="Oval 716"/>
            <p:cNvSpPr>
              <a:spLocks noChangeAspect="1" noChangeArrowheads="1"/>
            </p:cNvSpPr>
            <p:nvPr/>
          </p:nvSpPr>
          <p:spPr bwMode="auto">
            <a:xfrm>
              <a:off x="3278594"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13" name="Oval 717"/>
            <p:cNvSpPr>
              <a:spLocks noChangeAspect="1" noChangeArrowheads="1"/>
            </p:cNvSpPr>
            <p:nvPr/>
          </p:nvSpPr>
          <p:spPr bwMode="auto">
            <a:xfrm>
              <a:off x="3390345"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14" name="Oval 718"/>
            <p:cNvSpPr>
              <a:spLocks noChangeAspect="1" noChangeArrowheads="1"/>
            </p:cNvSpPr>
            <p:nvPr/>
          </p:nvSpPr>
          <p:spPr bwMode="auto">
            <a:xfrm>
              <a:off x="3503606"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15" name="Oval 719"/>
            <p:cNvSpPr>
              <a:spLocks noChangeAspect="1" noChangeArrowheads="1"/>
            </p:cNvSpPr>
            <p:nvPr/>
          </p:nvSpPr>
          <p:spPr bwMode="auto">
            <a:xfrm>
              <a:off x="3615357"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16" name="Oval 720"/>
            <p:cNvSpPr>
              <a:spLocks noChangeAspect="1" noChangeArrowheads="1"/>
            </p:cNvSpPr>
            <p:nvPr/>
          </p:nvSpPr>
          <p:spPr bwMode="auto">
            <a:xfrm>
              <a:off x="3728618"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17" name="Oval 721"/>
            <p:cNvSpPr>
              <a:spLocks noChangeAspect="1" noChangeArrowheads="1"/>
            </p:cNvSpPr>
            <p:nvPr/>
          </p:nvSpPr>
          <p:spPr bwMode="auto">
            <a:xfrm>
              <a:off x="3840369"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18" name="Oval 722"/>
            <p:cNvSpPr>
              <a:spLocks noChangeAspect="1" noChangeArrowheads="1"/>
            </p:cNvSpPr>
            <p:nvPr/>
          </p:nvSpPr>
          <p:spPr bwMode="auto">
            <a:xfrm>
              <a:off x="5416961"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19" name="Oval 723"/>
            <p:cNvSpPr>
              <a:spLocks noChangeAspect="1" noChangeArrowheads="1"/>
            </p:cNvSpPr>
            <p:nvPr/>
          </p:nvSpPr>
          <p:spPr bwMode="auto">
            <a:xfrm>
              <a:off x="5528712"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20" name="Oval 724"/>
            <p:cNvSpPr>
              <a:spLocks noChangeAspect="1" noChangeArrowheads="1"/>
            </p:cNvSpPr>
            <p:nvPr/>
          </p:nvSpPr>
          <p:spPr bwMode="auto">
            <a:xfrm>
              <a:off x="5978735"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21" name="Oval 725"/>
            <p:cNvSpPr>
              <a:spLocks noChangeAspect="1" noChangeArrowheads="1"/>
            </p:cNvSpPr>
            <p:nvPr/>
          </p:nvSpPr>
          <p:spPr bwMode="auto">
            <a:xfrm>
              <a:off x="6203747"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22" name="Oval 726"/>
            <p:cNvSpPr>
              <a:spLocks noChangeAspect="1" noChangeArrowheads="1"/>
            </p:cNvSpPr>
            <p:nvPr/>
          </p:nvSpPr>
          <p:spPr bwMode="auto">
            <a:xfrm>
              <a:off x="6317008"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23" name="Oval 727"/>
            <p:cNvSpPr>
              <a:spLocks noChangeAspect="1" noChangeArrowheads="1"/>
            </p:cNvSpPr>
            <p:nvPr/>
          </p:nvSpPr>
          <p:spPr bwMode="auto">
            <a:xfrm>
              <a:off x="6428759" y="3190405"/>
              <a:ext cx="86078" cy="86602"/>
            </a:xfrm>
            <a:prstGeom prst="ellipse">
              <a:avLst/>
            </a:prstGeom>
            <a:grpFill/>
            <a:ln>
              <a:noFill/>
            </a:ln>
            <a:effec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24" name="Oval 728"/>
            <p:cNvSpPr>
              <a:spLocks noChangeAspect="1" noChangeArrowheads="1"/>
            </p:cNvSpPr>
            <p:nvPr/>
          </p:nvSpPr>
          <p:spPr bwMode="auto">
            <a:xfrm>
              <a:off x="6542019"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25" name="Oval 729"/>
            <p:cNvSpPr>
              <a:spLocks noChangeAspect="1" noChangeArrowheads="1"/>
            </p:cNvSpPr>
            <p:nvPr/>
          </p:nvSpPr>
          <p:spPr bwMode="auto">
            <a:xfrm>
              <a:off x="6653770"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26" name="Oval 730"/>
            <p:cNvSpPr>
              <a:spLocks noChangeAspect="1" noChangeArrowheads="1"/>
            </p:cNvSpPr>
            <p:nvPr/>
          </p:nvSpPr>
          <p:spPr bwMode="auto">
            <a:xfrm>
              <a:off x="6767032"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27" name="Oval 731"/>
            <p:cNvSpPr>
              <a:spLocks noChangeAspect="1" noChangeArrowheads="1"/>
            </p:cNvSpPr>
            <p:nvPr/>
          </p:nvSpPr>
          <p:spPr bwMode="auto">
            <a:xfrm>
              <a:off x="6992043"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28" name="Oval 732"/>
            <p:cNvSpPr>
              <a:spLocks noChangeAspect="1" noChangeArrowheads="1"/>
            </p:cNvSpPr>
            <p:nvPr/>
          </p:nvSpPr>
          <p:spPr bwMode="auto">
            <a:xfrm>
              <a:off x="7103793"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29" name="Oval 733"/>
            <p:cNvSpPr>
              <a:spLocks noChangeAspect="1" noChangeArrowheads="1"/>
            </p:cNvSpPr>
            <p:nvPr/>
          </p:nvSpPr>
          <p:spPr bwMode="auto">
            <a:xfrm>
              <a:off x="7217055"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30" name="Oval 734"/>
            <p:cNvSpPr>
              <a:spLocks noChangeAspect="1" noChangeArrowheads="1"/>
            </p:cNvSpPr>
            <p:nvPr/>
          </p:nvSpPr>
          <p:spPr bwMode="auto">
            <a:xfrm>
              <a:off x="7330316"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31" name="Oval 735"/>
            <p:cNvSpPr>
              <a:spLocks noChangeAspect="1" noChangeArrowheads="1"/>
            </p:cNvSpPr>
            <p:nvPr/>
          </p:nvSpPr>
          <p:spPr bwMode="auto">
            <a:xfrm>
              <a:off x="7442066"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32" name="Oval 736"/>
            <p:cNvSpPr>
              <a:spLocks noChangeAspect="1" noChangeArrowheads="1"/>
            </p:cNvSpPr>
            <p:nvPr/>
          </p:nvSpPr>
          <p:spPr bwMode="auto">
            <a:xfrm>
              <a:off x="7555328"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33" name="Oval 737"/>
            <p:cNvSpPr>
              <a:spLocks noChangeAspect="1" noChangeArrowheads="1"/>
            </p:cNvSpPr>
            <p:nvPr/>
          </p:nvSpPr>
          <p:spPr bwMode="auto">
            <a:xfrm>
              <a:off x="7667078"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34" name="Oval 738"/>
            <p:cNvSpPr>
              <a:spLocks noChangeAspect="1" noChangeArrowheads="1"/>
            </p:cNvSpPr>
            <p:nvPr/>
          </p:nvSpPr>
          <p:spPr bwMode="auto">
            <a:xfrm>
              <a:off x="7780338"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35" name="Oval 739"/>
            <p:cNvSpPr>
              <a:spLocks noChangeAspect="1" noChangeArrowheads="1"/>
            </p:cNvSpPr>
            <p:nvPr/>
          </p:nvSpPr>
          <p:spPr bwMode="auto">
            <a:xfrm>
              <a:off x="7892089"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36" name="Oval 740"/>
            <p:cNvSpPr>
              <a:spLocks noChangeAspect="1" noChangeArrowheads="1"/>
            </p:cNvSpPr>
            <p:nvPr/>
          </p:nvSpPr>
          <p:spPr bwMode="auto">
            <a:xfrm>
              <a:off x="8005351"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37" name="Oval 741"/>
            <p:cNvSpPr>
              <a:spLocks noChangeAspect="1" noChangeArrowheads="1"/>
            </p:cNvSpPr>
            <p:nvPr/>
          </p:nvSpPr>
          <p:spPr bwMode="auto">
            <a:xfrm>
              <a:off x="8117102"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38" name="Oval 742"/>
            <p:cNvSpPr>
              <a:spLocks noChangeAspect="1" noChangeArrowheads="1"/>
            </p:cNvSpPr>
            <p:nvPr/>
          </p:nvSpPr>
          <p:spPr bwMode="auto">
            <a:xfrm>
              <a:off x="8230362"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39" name="Oval 743"/>
            <p:cNvSpPr>
              <a:spLocks noChangeAspect="1" noChangeArrowheads="1"/>
            </p:cNvSpPr>
            <p:nvPr/>
          </p:nvSpPr>
          <p:spPr bwMode="auto">
            <a:xfrm>
              <a:off x="8342113"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40" name="Oval 744"/>
            <p:cNvSpPr>
              <a:spLocks noChangeAspect="1" noChangeArrowheads="1"/>
            </p:cNvSpPr>
            <p:nvPr/>
          </p:nvSpPr>
          <p:spPr bwMode="auto">
            <a:xfrm>
              <a:off x="8455374" y="3190405"/>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41" name="Oval 745"/>
            <p:cNvSpPr>
              <a:spLocks noChangeAspect="1" noChangeArrowheads="1"/>
            </p:cNvSpPr>
            <p:nvPr/>
          </p:nvSpPr>
          <p:spPr bwMode="auto">
            <a:xfrm>
              <a:off x="8680386" y="319040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42" name="Oval 746"/>
            <p:cNvSpPr>
              <a:spLocks noChangeAspect="1" noChangeArrowheads="1"/>
            </p:cNvSpPr>
            <p:nvPr/>
          </p:nvSpPr>
          <p:spPr bwMode="auto">
            <a:xfrm>
              <a:off x="8905398" y="3190405"/>
              <a:ext cx="86078" cy="86602"/>
            </a:xfrm>
            <a:prstGeom prst="ellipse">
              <a:avLst/>
            </a:prstGeom>
            <a:grpFill/>
            <a:ln>
              <a:noFill/>
            </a:ln>
            <a:effec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43" name="Oval 747"/>
            <p:cNvSpPr>
              <a:spLocks noChangeAspect="1" noChangeArrowheads="1"/>
            </p:cNvSpPr>
            <p:nvPr/>
          </p:nvSpPr>
          <p:spPr bwMode="auto">
            <a:xfrm>
              <a:off x="2828571"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44" name="Oval 748"/>
            <p:cNvSpPr>
              <a:spLocks noChangeAspect="1" noChangeArrowheads="1"/>
            </p:cNvSpPr>
            <p:nvPr/>
          </p:nvSpPr>
          <p:spPr bwMode="auto">
            <a:xfrm>
              <a:off x="2940322"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45" name="Oval 749"/>
            <p:cNvSpPr>
              <a:spLocks noChangeAspect="1" noChangeArrowheads="1"/>
            </p:cNvSpPr>
            <p:nvPr/>
          </p:nvSpPr>
          <p:spPr bwMode="auto">
            <a:xfrm>
              <a:off x="3053582"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46" name="Oval 750"/>
            <p:cNvSpPr>
              <a:spLocks noChangeAspect="1" noChangeArrowheads="1"/>
            </p:cNvSpPr>
            <p:nvPr/>
          </p:nvSpPr>
          <p:spPr bwMode="auto">
            <a:xfrm>
              <a:off x="3165333"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47" name="Oval 751"/>
            <p:cNvSpPr>
              <a:spLocks noChangeAspect="1" noChangeArrowheads="1"/>
            </p:cNvSpPr>
            <p:nvPr/>
          </p:nvSpPr>
          <p:spPr bwMode="auto">
            <a:xfrm>
              <a:off x="3278594"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48" name="Oval 752"/>
            <p:cNvSpPr>
              <a:spLocks noChangeAspect="1" noChangeArrowheads="1"/>
            </p:cNvSpPr>
            <p:nvPr/>
          </p:nvSpPr>
          <p:spPr bwMode="auto">
            <a:xfrm>
              <a:off x="3390345"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49" name="Oval 753"/>
            <p:cNvSpPr>
              <a:spLocks noChangeAspect="1" noChangeArrowheads="1"/>
            </p:cNvSpPr>
            <p:nvPr/>
          </p:nvSpPr>
          <p:spPr bwMode="auto">
            <a:xfrm>
              <a:off x="3503606"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50" name="Oval 754"/>
            <p:cNvSpPr>
              <a:spLocks noChangeAspect="1" noChangeArrowheads="1"/>
            </p:cNvSpPr>
            <p:nvPr/>
          </p:nvSpPr>
          <p:spPr bwMode="auto">
            <a:xfrm>
              <a:off x="3615357"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51" name="Oval 755"/>
            <p:cNvSpPr>
              <a:spLocks noChangeAspect="1" noChangeArrowheads="1"/>
            </p:cNvSpPr>
            <p:nvPr/>
          </p:nvSpPr>
          <p:spPr bwMode="auto">
            <a:xfrm>
              <a:off x="3728618"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52" name="Oval 756"/>
            <p:cNvSpPr>
              <a:spLocks noChangeAspect="1" noChangeArrowheads="1"/>
            </p:cNvSpPr>
            <p:nvPr/>
          </p:nvSpPr>
          <p:spPr bwMode="auto">
            <a:xfrm>
              <a:off x="5528712"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53" name="Oval 757"/>
            <p:cNvSpPr>
              <a:spLocks noChangeAspect="1" noChangeArrowheads="1"/>
            </p:cNvSpPr>
            <p:nvPr/>
          </p:nvSpPr>
          <p:spPr bwMode="auto">
            <a:xfrm>
              <a:off x="5641972"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54" name="Oval 758"/>
            <p:cNvSpPr>
              <a:spLocks noChangeAspect="1" noChangeArrowheads="1"/>
            </p:cNvSpPr>
            <p:nvPr/>
          </p:nvSpPr>
          <p:spPr bwMode="auto">
            <a:xfrm>
              <a:off x="5753723"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55" name="Oval 759"/>
            <p:cNvSpPr>
              <a:spLocks noChangeAspect="1" noChangeArrowheads="1"/>
            </p:cNvSpPr>
            <p:nvPr/>
          </p:nvSpPr>
          <p:spPr bwMode="auto">
            <a:xfrm>
              <a:off x="5866984"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56" name="Oval 760"/>
            <p:cNvSpPr>
              <a:spLocks noChangeAspect="1" noChangeArrowheads="1"/>
            </p:cNvSpPr>
            <p:nvPr/>
          </p:nvSpPr>
          <p:spPr bwMode="auto">
            <a:xfrm>
              <a:off x="6542019"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57" name="Oval 761"/>
            <p:cNvSpPr>
              <a:spLocks noChangeAspect="1" noChangeArrowheads="1"/>
            </p:cNvSpPr>
            <p:nvPr/>
          </p:nvSpPr>
          <p:spPr bwMode="auto">
            <a:xfrm>
              <a:off x="6653770"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58" name="Oval 762"/>
            <p:cNvSpPr>
              <a:spLocks noChangeAspect="1" noChangeArrowheads="1"/>
            </p:cNvSpPr>
            <p:nvPr/>
          </p:nvSpPr>
          <p:spPr bwMode="auto">
            <a:xfrm>
              <a:off x="6767032"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59" name="Oval 763"/>
            <p:cNvSpPr>
              <a:spLocks noChangeAspect="1" noChangeArrowheads="1"/>
            </p:cNvSpPr>
            <p:nvPr/>
          </p:nvSpPr>
          <p:spPr bwMode="auto">
            <a:xfrm>
              <a:off x="6878783"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60" name="Oval 764"/>
            <p:cNvSpPr>
              <a:spLocks noChangeAspect="1" noChangeArrowheads="1"/>
            </p:cNvSpPr>
            <p:nvPr/>
          </p:nvSpPr>
          <p:spPr bwMode="auto">
            <a:xfrm>
              <a:off x="6992043"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61" name="Oval 765"/>
            <p:cNvSpPr>
              <a:spLocks noChangeAspect="1" noChangeArrowheads="1"/>
            </p:cNvSpPr>
            <p:nvPr/>
          </p:nvSpPr>
          <p:spPr bwMode="auto">
            <a:xfrm>
              <a:off x="7103793"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62" name="Oval 766"/>
            <p:cNvSpPr>
              <a:spLocks noChangeAspect="1" noChangeArrowheads="1"/>
            </p:cNvSpPr>
            <p:nvPr/>
          </p:nvSpPr>
          <p:spPr bwMode="auto">
            <a:xfrm>
              <a:off x="7217055"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63" name="Oval 767"/>
            <p:cNvSpPr>
              <a:spLocks noChangeAspect="1" noChangeArrowheads="1"/>
            </p:cNvSpPr>
            <p:nvPr/>
          </p:nvSpPr>
          <p:spPr bwMode="auto">
            <a:xfrm>
              <a:off x="7330316"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64" name="Oval 768"/>
            <p:cNvSpPr>
              <a:spLocks noChangeAspect="1" noChangeArrowheads="1"/>
            </p:cNvSpPr>
            <p:nvPr/>
          </p:nvSpPr>
          <p:spPr bwMode="auto">
            <a:xfrm>
              <a:off x="7442066"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65" name="Oval 769"/>
            <p:cNvSpPr>
              <a:spLocks noChangeAspect="1" noChangeArrowheads="1"/>
            </p:cNvSpPr>
            <p:nvPr/>
          </p:nvSpPr>
          <p:spPr bwMode="auto">
            <a:xfrm>
              <a:off x="7555328"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66" name="Oval 770"/>
            <p:cNvSpPr>
              <a:spLocks noChangeAspect="1" noChangeArrowheads="1"/>
            </p:cNvSpPr>
            <p:nvPr/>
          </p:nvSpPr>
          <p:spPr bwMode="auto">
            <a:xfrm>
              <a:off x="7667078"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67" name="Oval 771"/>
            <p:cNvSpPr>
              <a:spLocks noChangeAspect="1" noChangeArrowheads="1"/>
            </p:cNvSpPr>
            <p:nvPr/>
          </p:nvSpPr>
          <p:spPr bwMode="auto">
            <a:xfrm>
              <a:off x="7780338"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68" name="Oval 772"/>
            <p:cNvSpPr>
              <a:spLocks noChangeAspect="1" noChangeArrowheads="1"/>
            </p:cNvSpPr>
            <p:nvPr/>
          </p:nvSpPr>
          <p:spPr bwMode="auto">
            <a:xfrm>
              <a:off x="7892089"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69" name="Oval 773"/>
            <p:cNvSpPr>
              <a:spLocks noChangeAspect="1" noChangeArrowheads="1"/>
            </p:cNvSpPr>
            <p:nvPr/>
          </p:nvSpPr>
          <p:spPr bwMode="auto">
            <a:xfrm>
              <a:off x="8005351"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70" name="Oval 774"/>
            <p:cNvSpPr>
              <a:spLocks noChangeAspect="1" noChangeArrowheads="1"/>
            </p:cNvSpPr>
            <p:nvPr/>
          </p:nvSpPr>
          <p:spPr bwMode="auto">
            <a:xfrm>
              <a:off x="8117102"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71" name="Oval 775"/>
            <p:cNvSpPr>
              <a:spLocks noChangeAspect="1" noChangeArrowheads="1"/>
            </p:cNvSpPr>
            <p:nvPr/>
          </p:nvSpPr>
          <p:spPr bwMode="auto">
            <a:xfrm>
              <a:off x="8230362"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72" name="Oval 776"/>
            <p:cNvSpPr>
              <a:spLocks noChangeAspect="1" noChangeArrowheads="1"/>
            </p:cNvSpPr>
            <p:nvPr/>
          </p:nvSpPr>
          <p:spPr bwMode="auto">
            <a:xfrm>
              <a:off x="8342113"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73" name="Oval 777"/>
            <p:cNvSpPr>
              <a:spLocks noChangeAspect="1" noChangeArrowheads="1"/>
            </p:cNvSpPr>
            <p:nvPr/>
          </p:nvSpPr>
          <p:spPr bwMode="auto">
            <a:xfrm>
              <a:off x="8455374"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74" name="Oval 778"/>
            <p:cNvSpPr>
              <a:spLocks noChangeAspect="1" noChangeArrowheads="1"/>
            </p:cNvSpPr>
            <p:nvPr/>
          </p:nvSpPr>
          <p:spPr bwMode="auto">
            <a:xfrm>
              <a:off x="8792137" y="329523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75" name="Oval 779"/>
            <p:cNvSpPr>
              <a:spLocks noChangeAspect="1" noChangeArrowheads="1"/>
            </p:cNvSpPr>
            <p:nvPr/>
          </p:nvSpPr>
          <p:spPr bwMode="auto">
            <a:xfrm>
              <a:off x="8905398" y="329523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76" name="Oval 780"/>
            <p:cNvSpPr>
              <a:spLocks noChangeAspect="1" noChangeArrowheads="1"/>
            </p:cNvSpPr>
            <p:nvPr/>
          </p:nvSpPr>
          <p:spPr bwMode="auto">
            <a:xfrm>
              <a:off x="2940322"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77" name="Oval 781"/>
            <p:cNvSpPr>
              <a:spLocks noChangeAspect="1" noChangeArrowheads="1"/>
            </p:cNvSpPr>
            <p:nvPr/>
          </p:nvSpPr>
          <p:spPr bwMode="auto">
            <a:xfrm>
              <a:off x="3053582"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78" name="Oval 782"/>
            <p:cNvSpPr>
              <a:spLocks noChangeAspect="1" noChangeArrowheads="1"/>
            </p:cNvSpPr>
            <p:nvPr/>
          </p:nvSpPr>
          <p:spPr bwMode="auto">
            <a:xfrm>
              <a:off x="3165333"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79" name="Oval 783"/>
            <p:cNvSpPr>
              <a:spLocks noChangeAspect="1" noChangeArrowheads="1"/>
            </p:cNvSpPr>
            <p:nvPr/>
          </p:nvSpPr>
          <p:spPr bwMode="auto">
            <a:xfrm>
              <a:off x="3278594"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80" name="Oval 784"/>
            <p:cNvSpPr>
              <a:spLocks noChangeAspect="1" noChangeArrowheads="1"/>
            </p:cNvSpPr>
            <p:nvPr/>
          </p:nvSpPr>
          <p:spPr bwMode="auto">
            <a:xfrm>
              <a:off x="3390345"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81" name="Oval 785"/>
            <p:cNvSpPr>
              <a:spLocks noChangeAspect="1" noChangeArrowheads="1"/>
            </p:cNvSpPr>
            <p:nvPr/>
          </p:nvSpPr>
          <p:spPr bwMode="auto">
            <a:xfrm>
              <a:off x="3503606"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82" name="Oval 786"/>
            <p:cNvSpPr>
              <a:spLocks noChangeAspect="1" noChangeArrowheads="1"/>
            </p:cNvSpPr>
            <p:nvPr/>
          </p:nvSpPr>
          <p:spPr bwMode="auto">
            <a:xfrm>
              <a:off x="3615357"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83" name="Oval 787"/>
            <p:cNvSpPr>
              <a:spLocks noChangeAspect="1" noChangeArrowheads="1"/>
            </p:cNvSpPr>
            <p:nvPr/>
          </p:nvSpPr>
          <p:spPr bwMode="auto">
            <a:xfrm>
              <a:off x="3728618"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84" name="Oval 788"/>
            <p:cNvSpPr>
              <a:spLocks noChangeAspect="1" noChangeArrowheads="1"/>
            </p:cNvSpPr>
            <p:nvPr/>
          </p:nvSpPr>
          <p:spPr bwMode="auto">
            <a:xfrm>
              <a:off x="5416961"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85" name="Oval 789"/>
            <p:cNvSpPr>
              <a:spLocks noChangeAspect="1" noChangeArrowheads="1"/>
            </p:cNvSpPr>
            <p:nvPr/>
          </p:nvSpPr>
          <p:spPr bwMode="auto">
            <a:xfrm>
              <a:off x="5528712"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86" name="Oval 790"/>
            <p:cNvSpPr>
              <a:spLocks noChangeAspect="1" noChangeArrowheads="1"/>
            </p:cNvSpPr>
            <p:nvPr/>
          </p:nvSpPr>
          <p:spPr bwMode="auto">
            <a:xfrm>
              <a:off x="5641972"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87" name="Oval 791"/>
            <p:cNvSpPr>
              <a:spLocks noChangeAspect="1" noChangeArrowheads="1"/>
            </p:cNvSpPr>
            <p:nvPr/>
          </p:nvSpPr>
          <p:spPr bwMode="auto">
            <a:xfrm>
              <a:off x="5753723"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88" name="Oval 792"/>
            <p:cNvSpPr>
              <a:spLocks noChangeAspect="1" noChangeArrowheads="1"/>
            </p:cNvSpPr>
            <p:nvPr/>
          </p:nvSpPr>
          <p:spPr bwMode="auto">
            <a:xfrm>
              <a:off x="5866984"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89" name="Oval 793"/>
            <p:cNvSpPr>
              <a:spLocks noChangeAspect="1" noChangeArrowheads="1"/>
            </p:cNvSpPr>
            <p:nvPr/>
          </p:nvSpPr>
          <p:spPr bwMode="auto">
            <a:xfrm>
              <a:off x="5978735"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90" name="Oval 794"/>
            <p:cNvSpPr>
              <a:spLocks noChangeAspect="1" noChangeArrowheads="1"/>
            </p:cNvSpPr>
            <p:nvPr/>
          </p:nvSpPr>
          <p:spPr bwMode="auto">
            <a:xfrm>
              <a:off x="6091996"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91" name="Oval 795"/>
            <p:cNvSpPr>
              <a:spLocks noChangeAspect="1" noChangeArrowheads="1"/>
            </p:cNvSpPr>
            <p:nvPr/>
          </p:nvSpPr>
          <p:spPr bwMode="auto">
            <a:xfrm>
              <a:off x="6203747"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92" name="Oval 796"/>
            <p:cNvSpPr>
              <a:spLocks noChangeAspect="1" noChangeArrowheads="1"/>
            </p:cNvSpPr>
            <p:nvPr/>
          </p:nvSpPr>
          <p:spPr bwMode="auto">
            <a:xfrm>
              <a:off x="6317008"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93" name="Oval 797"/>
            <p:cNvSpPr>
              <a:spLocks noChangeAspect="1" noChangeArrowheads="1"/>
            </p:cNvSpPr>
            <p:nvPr/>
          </p:nvSpPr>
          <p:spPr bwMode="auto">
            <a:xfrm>
              <a:off x="6542019"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94" name="Oval 798"/>
            <p:cNvSpPr>
              <a:spLocks noChangeAspect="1" noChangeArrowheads="1"/>
            </p:cNvSpPr>
            <p:nvPr/>
          </p:nvSpPr>
          <p:spPr bwMode="auto">
            <a:xfrm>
              <a:off x="6653770"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95" name="Oval 799"/>
            <p:cNvSpPr>
              <a:spLocks noChangeAspect="1" noChangeArrowheads="1"/>
            </p:cNvSpPr>
            <p:nvPr/>
          </p:nvSpPr>
          <p:spPr bwMode="auto">
            <a:xfrm>
              <a:off x="6767032"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96" name="Oval 800"/>
            <p:cNvSpPr>
              <a:spLocks noChangeAspect="1" noChangeArrowheads="1"/>
            </p:cNvSpPr>
            <p:nvPr/>
          </p:nvSpPr>
          <p:spPr bwMode="auto">
            <a:xfrm>
              <a:off x="6878783"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97" name="Oval 801"/>
            <p:cNvSpPr>
              <a:spLocks noChangeAspect="1" noChangeArrowheads="1"/>
            </p:cNvSpPr>
            <p:nvPr/>
          </p:nvSpPr>
          <p:spPr bwMode="auto">
            <a:xfrm>
              <a:off x="6992043"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98" name="Oval 802"/>
            <p:cNvSpPr>
              <a:spLocks noChangeAspect="1" noChangeArrowheads="1"/>
            </p:cNvSpPr>
            <p:nvPr/>
          </p:nvSpPr>
          <p:spPr bwMode="auto">
            <a:xfrm>
              <a:off x="7103793"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799" name="Oval 803"/>
            <p:cNvSpPr>
              <a:spLocks noChangeAspect="1" noChangeArrowheads="1"/>
            </p:cNvSpPr>
            <p:nvPr/>
          </p:nvSpPr>
          <p:spPr bwMode="auto">
            <a:xfrm>
              <a:off x="7217055"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00" name="Oval 804"/>
            <p:cNvSpPr>
              <a:spLocks noChangeAspect="1" noChangeArrowheads="1"/>
            </p:cNvSpPr>
            <p:nvPr/>
          </p:nvSpPr>
          <p:spPr bwMode="auto">
            <a:xfrm>
              <a:off x="7330316"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01" name="Oval 805"/>
            <p:cNvSpPr>
              <a:spLocks noChangeAspect="1" noChangeArrowheads="1"/>
            </p:cNvSpPr>
            <p:nvPr/>
          </p:nvSpPr>
          <p:spPr bwMode="auto">
            <a:xfrm>
              <a:off x="7442066"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02" name="Oval 806"/>
            <p:cNvSpPr>
              <a:spLocks noChangeAspect="1" noChangeArrowheads="1"/>
            </p:cNvSpPr>
            <p:nvPr/>
          </p:nvSpPr>
          <p:spPr bwMode="auto">
            <a:xfrm>
              <a:off x="7555328"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03" name="Oval 807"/>
            <p:cNvSpPr>
              <a:spLocks noChangeAspect="1" noChangeArrowheads="1"/>
            </p:cNvSpPr>
            <p:nvPr/>
          </p:nvSpPr>
          <p:spPr bwMode="auto">
            <a:xfrm>
              <a:off x="7667078"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04" name="Oval 808"/>
            <p:cNvSpPr>
              <a:spLocks noChangeAspect="1" noChangeArrowheads="1"/>
            </p:cNvSpPr>
            <p:nvPr/>
          </p:nvSpPr>
          <p:spPr bwMode="auto">
            <a:xfrm>
              <a:off x="7780338"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05" name="Oval 809"/>
            <p:cNvSpPr>
              <a:spLocks noChangeAspect="1" noChangeArrowheads="1"/>
            </p:cNvSpPr>
            <p:nvPr/>
          </p:nvSpPr>
          <p:spPr bwMode="auto">
            <a:xfrm>
              <a:off x="7892089"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06" name="Oval 810"/>
            <p:cNvSpPr>
              <a:spLocks noChangeAspect="1" noChangeArrowheads="1"/>
            </p:cNvSpPr>
            <p:nvPr/>
          </p:nvSpPr>
          <p:spPr bwMode="auto">
            <a:xfrm>
              <a:off x="8005351"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07" name="Oval 811"/>
            <p:cNvSpPr>
              <a:spLocks noChangeAspect="1" noChangeArrowheads="1"/>
            </p:cNvSpPr>
            <p:nvPr/>
          </p:nvSpPr>
          <p:spPr bwMode="auto">
            <a:xfrm>
              <a:off x="8117102"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08" name="Oval 812"/>
            <p:cNvSpPr>
              <a:spLocks noChangeAspect="1" noChangeArrowheads="1"/>
            </p:cNvSpPr>
            <p:nvPr/>
          </p:nvSpPr>
          <p:spPr bwMode="auto">
            <a:xfrm>
              <a:off x="8230362"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09" name="Oval 813"/>
            <p:cNvSpPr>
              <a:spLocks noChangeAspect="1" noChangeArrowheads="1"/>
            </p:cNvSpPr>
            <p:nvPr/>
          </p:nvSpPr>
          <p:spPr bwMode="auto">
            <a:xfrm>
              <a:off x="8342113" y="340007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10" name="Oval 814"/>
            <p:cNvSpPr>
              <a:spLocks noChangeAspect="1" noChangeArrowheads="1"/>
            </p:cNvSpPr>
            <p:nvPr/>
          </p:nvSpPr>
          <p:spPr bwMode="auto">
            <a:xfrm>
              <a:off x="8455374" y="340007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11" name="Oval 815"/>
            <p:cNvSpPr>
              <a:spLocks noChangeAspect="1" noChangeArrowheads="1"/>
            </p:cNvSpPr>
            <p:nvPr/>
          </p:nvSpPr>
          <p:spPr bwMode="auto">
            <a:xfrm>
              <a:off x="2940322"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12" name="Oval 816"/>
            <p:cNvSpPr>
              <a:spLocks noChangeAspect="1" noChangeArrowheads="1"/>
            </p:cNvSpPr>
            <p:nvPr/>
          </p:nvSpPr>
          <p:spPr bwMode="auto">
            <a:xfrm>
              <a:off x="3053582"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13" name="Oval 817"/>
            <p:cNvSpPr>
              <a:spLocks noChangeAspect="1" noChangeArrowheads="1"/>
            </p:cNvSpPr>
            <p:nvPr/>
          </p:nvSpPr>
          <p:spPr bwMode="auto">
            <a:xfrm>
              <a:off x="3165333"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14" name="Oval 818"/>
            <p:cNvSpPr>
              <a:spLocks noChangeAspect="1" noChangeArrowheads="1"/>
            </p:cNvSpPr>
            <p:nvPr/>
          </p:nvSpPr>
          <p:spPr bwMode="auto">
            <a:xfrm>
              <a:off x="3278594"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15" name="Oval 819"/>
            <p:cNvSpPr>
              <a:spLocks noChangeAspect="1" noChangeArrowheads="1"/>
            </p:cNvSpPr>
            <p:nvPr/>
          </p:nvSpPr>
          <p:spPr bwMode="auto">
            <a:xfrm>
              <a:off x="3728618"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16" name="Oval 820"/>
            <p:cNvSpPr>
              <a:spLocks noChangeAspect="1" noChangeArrowheads="1"/>
            </p:cNvSpPr>
            <p:nvPr/>
          </p:nvSpPr>
          <p:spPr bwMode="auto">
            <a:xfrm>
              <a:off x="5416961"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17" name="Oval 821"/>
            <p:cNvSpPr>
              <a:spLocks noChangeAspect="1" noChangeArrowheads="1"/>
            </p:cNvSpPr>
            <p:nvPr/>
          </p:nvSpPr>
          <p:spPr bwMode="auto">
            <a:xfrm>
              <a:off x="5528712"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18" name="Oval 822"/>
            <p:cNvSpPr>
              <a:spLocks noChangeAspect="1" noChangeArrowheads="1"/>
            </p:cNvSpPr>
            <p:nvPr/>
          </p:nvSpPr>
          <p:spPr bwMode="auto">
            <a:xfrm>
              <a:off x="5641972"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19" name="Oval 823"/>
            <p:cNvSpPr>
              <a:spLocks noChangeAspect="1" noChangeArrowheads="1"/>
            </p:cNvSpPr>
            <p:nvPr/>
          </p:nvSpPr>
          <p:spPr bwMode="auto">
            <a:xfrm>
              <a:off x="5753723"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20" name="Oval 824"/>
            <p:cNvSpPr>
              <a:spLocks noChangeAspect="1" noChangeArrowheads="1"/>
            </p:cNvSpPr>
            <p:nvPr/>
          </p:nvSpPr>
          <p:spPr bwMode="auto">
            <a:xfrm>
              <a:off x="5866984"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21" name="Oval 825"/>
            <p:cNvSpPr>
              <a:spLocks noChangeAspect="1" noChangeArrowheads="1"/>
            </p:cNvSpPr>
            <p:nvPr/>
          </p:nvSpPr>
          <p:spPr bwMode="auto">
            <a:xfrm>
              <a:off x="5978735"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22" name="Oval 826"/>
            <p:cNvSpPr>
              <a:spLocks noChangeAspect="1" noChangeArrowheads="1"/>
            </p:cNvSpPr>
            <p:nvPr/>
          </p:nvSpPr>
          <p:spPr bwMode="auto">
            <a:xfrm>
              <a:off x="6091996"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23" name="Oval 827"/>
            <p:cNvSpPr>
              <a:spLocks noChangeAspect="1" noChangeArrowheads="1"/>
            </p:cNvSpPr>
            <p:nvPr/>
          </p:nvSpPr>
          <p:spPr bwMode="auto">
            <a:xfrm>
              <a:off x="6203747"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24" name="Oval 828"/>
            <p:cNvSpPr>
              <a:spLocks noChangeAspect="1" noChangeArrowheads="1"/>
            </p:cNvSpPr>
            <p:nvPr/>
          </p:nvSpPr>
          <p:spPr bwMode="auto">
            <a:xfrm>
              <a:off x="6317008"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25" name="Oval 829"/>
            <p:cNvSpPr>
              <a:spLocks noChangeAspect="1" noChangeArrowheads="1"/>
            </p:cNvSpPr>
            <p:nvPr/>
          </p:nvSpPr>
          <p:spPr bwMode="auto">
            <a:xfrm>
              <a:off x="6428759"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26" name="Oval 830"/>
            <p:cNvSpPr>
              <a:spLocks noChangeAspect="1" noChangeArrowheads="1"/>
            </p:cNvSpPr>
            <p:nvPr/>
          </p:nvSpPr>
          <p:spPr bwMode="auto">
            <a:xfrm>
              <a:off x="6542019"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27" name="Oval 831"/>
            <p:cNvSpPr>
              <a:spLocks noChangeAspect="1" noChangeArrowheads="1"/>
            </p:cNvSpPr>
            <p:nvPr/>
          </p:nvSpPr>
          <p:spPr bwMode="auto">
            <a:xfrm>
              <a:off x="6653770"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28" name="Oval 832"/>
            <p:cNvSpPr>
              <a:spLocks noChangeAspect="1" noChangeArrowheads="1"/>
            </p:cNvSpPr>
            <p:nvPr/>
          </p:nvSpPr>
          <p:spPr bwMode="auto">
            <a:xfrm>
              <a:off x="6767032"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29" name="Oval 833"/>
            <p:cNvSpPr>
              <a:spLocks noChangeAspect="1" noChangeArrowheads="1"/>
            </p:cNvSpPr>
            <p:nvPr/>
          </p:nvSpPr>
          <p:spPr bwMode="auto">
            <a:xfrm>
              <a:off x="6878783"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30" name="Oval 834"/>
            <p:cNvSpPr>
              <a:spLocks noChangeAspect="1" noChangeArrowheads="1"/>
            </p:cNvSpPr>
            <p:nvPr/>
          </p:nvSpPr>
          <p:spPr bwMode="auto">
            <a:xfrm>
              <a:off x="6992043"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31" name="Oval 835"/>
            <p:cNvSpPr>
              <a:spLocks noChangeAspect="1" noChangeArrowheads="1"/>
            </p:cNvSpPr>
            <p:nvPr/>
          </p:nvSpPr>
          <p:spPr bwMode="auto">
            <a:xfrm>
              <a:off x="7103793"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32" name="Oval 836"/>
            <p:cNvSpPr>
              <a:spLocks noChangeAspect="1" noChangeArrowheads="1"/>
            </p:cNvSpPr>
            <p:nvPr/>
          </p:nvSpPr>
          <p:spPr bwMode="auto">
            <a:xfrm>
              <a:off x="7217055"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33" name="Oval 837"/>
            <p:cNvSpPr>
              <a:spLocks noChangeAspect="1" noChangeArrowheads="1"/>
            </p:cNvSpPr>
            <p:nvPr/>
          </p:nvSpPr>
          <p:spPr bwMode="auto">
            <a:xfrm>
              <a:off x="7330316"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34" name="Oval 838"/>
            <p:cNvSpPr>
              <a:spLocks noChangeAspect="1" noChangeArrowheads="1"/>
            </p:cNvSpPr>
            <p:nvPr/>
          </p:nvSpPr>
          <p:spPr bwMode="auto">
            <a:xfrm>
              <a:off x="7442066"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35" name="Oval 839"/>
            <p:cNvSpPr>
              <a:spLocks noChangeAspect="1" noChangeArrowheads="1"/>
            </p:cNvSpPr>
            <p:nvPr/>
          </p:nvSpPr>
          <p:spPr bwMode="auto">
            <a:xfrm>
              <a:off x="7555328"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36" name="Oval 840"/>
            <p:cNvSpPr>
              <a:spLocks noChangeAspect="1" noChangeArrowheads="1"/>
            </p:cNvSpPr>
            <p:nvPr/>
          </p:nvSpPr>
          <p:spPr bwMode="auto">
            <a:xfrm>
              <a:off x="7667078"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37" name="Oval 841"/>
            <p:cNvSpPr>
              <a:spLocks noChangeAspect="1" noChangeArrowheads="1"/>
            </p:cNvSpPr>
            <p:nvPr/>
          </p:nvSpPr>
          <p:spPr bwMode="auto">
            <a:xfrm>
              <a:off x="7780338"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38" name="Oval 842"/>
            <p:cNvSpPr>
              <a:spLocks noChangeAspect="1" noChangeArrowheads="1"/>
            </p:cNvSpPr>
            <p:nvPr/>
          </p:nvSpPr>
          <p:spPr bwMode="auto">
            <a:xfrm>
              <a:off x="7892089"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39" name="Oval 843"/>
            <p:cNvSpPr>
              <a:spLocks noChangeAspect="1" noChangeArrowheads="1"/>
            </p:cNvSpPr>
            <p:nvPr/>
          </p:nvSpPr>
          <p:spPr bwMode="auto">
            <a:xfrm>
              <a:off x="8005351"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40" name="Oval 844"/>
            <p:cNvSpPr>
              <a:spLocks noChangeAspect="1" noChangeArrowheads="1"/>
            </p:cNvSpPr>
            <p:nvPr/>
          </p:nvSpPr>
          <p:spPr bwMode="auto">
            <a:xfrm>
              <a:off x="8117102"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41" name="Oval 845"/>
            <p:cNvSpPr>
              <a:spLocks noChangeAspect="1" noChangeArrowheads="1"/>
            </p:cNvSpPr>
            <p:nvPr/>
          </p:nvSpPr>
          <p:spPr bwMode="auto">
            <a:xfrm>
              <a:off x="8230362"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42" name="Oval 846"/>
            <p:cNvSpPr>
              <a:spLocks noChangeAspect="1" noChangeArrowheads="1"/>
            </p:cNvSpPr>
            <p:nvPr/>
          </p:nvSpPr>
          <p:spPr bwMode="auto">
            <a:xfrm>
              <a:off x="8342113" y="350490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43" name="Oval 847"/>
            <p:cNvSpPr>
              <a:spLocks noChangeAspect="1" noChangeArrowheads="1"/>
            </p:cNvSpPr>
            <p:nvPr/>
          </p:nvSpPr>
          <p:spPr bwMode="auto">
            <a:xfrm>
              <a:off x="8455374" y="350490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44" name="Oval 848"/>
            <p:cNvSpPr>
              <a:spLocks noChangeAspect="1" noChangeArrowheads="1"/>
            </p:cNvSpPr>
            <p:nvPr/>
          </p:nvSpPr>
          <p:spPr bwMode="auto">
            <a:xfrm>
              <a:off x="3053582"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45" name="Oval 849"/>
            <p:cNvSpPr>
              <a:spLocks noChangeAspect="1" noChangeArrowheads="1"/>
            </p:cNvSpPr>
            <p:nvPr/>
          </p:nvSpPr>
          <p:spPr bwMode="auto">
            <a:xfrm>
              <a:off x="3165333"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46" name="Oval 850"/>
            <p:cNvSpPr>
              <a:spLocks noChangeAspect="1" noChangeArrowheads="1"/>
            </p:cNvSpPr>
            <p:nvPr/>
          </p:nvSpPr>
          <p:spPr bwMode="auto">
            <a:xfrm>
              <a:off x="3278594"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47" name="Oval 851"/>
            <p:cNvSpPr>
              <a:spLocks noChangeAspect="1" noChangeArrowheads="1"/>
            </p:cNvSpPr>
            <p:nvPr/>
          </p:nvSpPr>
          <p:spPr bwMode="auto">
            <a:xfrm>
              <a:off x="5303699"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48" name="Oval 852"/>
            <p:cNvSpPr>
              <a:spLocks noChangeAspect="1" noChangeArrowheads="1"/>
            </p:cNvSpPr>
            <p:nvPr/>
          </p:nvSpPr>
          <p:spPr bwMode="auto">
            <a:xfrm>
              <a:off x="5416961"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49" name="Oval 853"/>
            <p:cNvSpPr>
              <a:spLocks noChangeAspect="1" noChangeArrowheads="1"/>
            </p:cNvSpPr>
            <p:nvPr/>
          </p:nvSpPr>
          <p:spPr bwMode="auto">
            <a:xfrm>
              <a:off x="5528712"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50" name="Oval 854"/>
            <p:cNvSpPr>
              <a:spLocks noChangeAspect="1" noChangeArrowheads="1"/>
            </p:cNvSpPr>
            <p:nvPr/>
          </p:nvSpPr>
          <p:spPr bwMode="auto">
            <a:xfrm>
              <a:off x="5641972"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51" name="Oval 855"/>
            <p:cNvSpPr>
              <a:spLocks noChangeAspect="1" noChangeArrowheads="1"/>
            </p:cNvSpPr>
            <p:nvPr/>
          </p:nvSpPr>
          <p:spPr bwMode="auto">
            <a:xfrm>
              <a:off x="5753723"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52" name="Oval 856"/>
            <p:cNvSpPr>
              <a:spLocks noChangeAspect="1" noChangeArrowheads="1"/>
            </p:cNvSpPr>
            <p:nvPr/>
          </p:nvSpPr>
          <p:spPr bwMode="auto">
            <a:xfrm>
              <a:off x="5866984"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53" name="Oval 857"/>
            <p:cNvSpPr>
              <a:spLocks noChangeAspect="1" noChangeArrowheads="1"/>
            </p:cNvSpPr>
            <p:nvPr/>
          </p:nvSpPr>
          <p:spPr bwMode="auto">
            <a:xfrm>
              <a:off x="5978735"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54" name="Oval 858"/>
            <p:cNvSpPr>
              <a:spLocks noChangeAspect="1" noChangeArrowheads="1"/>
            </p:cNvSpPr>
            <p:nvPr/>
          </p:nvSpPr>
          <p:spPr bwMode="auto">
            <a:xfrm>
              <a:off x="6091996"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55" name="Oval 859"/>
            <p:cNvSpPr>
              <a:spLocks noChangeAspect="1" noChangeArrowheads="1"/>
            </p:cNvSpPr>
            <p:nvPr/>
          </p:nvSpPr>
          <p:spPr bwMode="auto">
            <a:xfrm>
              <a:off x="6203747"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56" name="Oval 860"/>
            <p:cNvSpPr>
              <a:spLocks noChangeAspect="1" noChangeArrowheads="1"/>
            </p:cNvSpPr>
            <p:nvPr/>
          </p:nvSpPr>
          <p:spPr bwMode="auto">
            <a:xfrm>
              <a:off x="6317008"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57" name="Oval 861"/>
            <p:cNvSpPr>
              <a:spLocks noChangeAspect="1" noChangeArrowheads="1"/>
            </p:cNvSpPr>
            <p:nvPr/>
          </p:nvSpPr>
          <p:spPr bwMode="auto">
            <a:xfrm>
              <a:off x="6428759"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58" name="Oval 862"/>
            <p:cNvSpPr>
              <a:spLocks noChangeAspect="1" noChangeArrowheads="1"/>
            </p:cNvSpPr>
            <p:nvPr/>
          </p:nvSpPr>
          <p:spPr bwMode="auto">
            <a:xfrm>
              <a:off x="6542019"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59" name="Oval 863"/>
            <p:cNvSpPr>
              <a:spLocks noChangeAspect="1" noChangeArrowheads="1"/>
            </p:cNvSpPr>
            <p:nvPr/>
          </p:nvSpPr>
          <p:spPr bwMode="auto">
            <a:xfrm>
              <a:off x="6653770"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60" name="Oval 864"/>
            <p:cNvSpPr>
              <a:spLocks noChangeAspect="1" noChangeArrowheads="1"/>
            </p:cNvSpPr>
            <p:nvPr/>
          </p:nvSpPr>
          <p:spPr bwMode="auto">
            <a:xfrm>
              <a:off x="6767032"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61" name="Oval 865"/>
            <p:cNvSpPr>
              <a:spLocks noChangeAspect="1" noChangeArrowheads="1"/>
            </p:cNvSpPr>
            <p:nvPr/>
          </p:nvSpPr>
          <p:spPr bwMode="auto">
            <a:xfrm>
              <a:off x="6878783"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62" name="Oval 866"/>
            <p:cNvSpPr>
              <a:spLocks noChangeAspect="1" noChangeArrowheads="1"/>
            </p:cNvSpPr>
            <p:nvPr/>
          </p:nvSpPr>
          <p:spPr bwMode="auto">
            <a:xfrm>
              <a:off x="6992043"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63" name="Oval 867"/>
            <p:cNvSpPr>
              <a:spLocks noChangeAspect="1" noChangeArrowheads="1"/>
            </p:cNvSpPr>
            <p:nvPr/>
          </p:nvSpPr>
          <p:spPr bwMode="auto">
            <a:xfrm>
              <a:off x="7103793"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64" name="Oval 868"/>
            <p:cNvSpPr>
              <a:spLocks noChangeAspect="1" noChangeArrowheads="1"/>
            </p:cNvSpPr>
            <p:nvPr/>
          </p:nvSpPr>
          <p:spPr bwMode="auto">
            <a:xfrm>
              <a:off x="7217055"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65" name="Oval 869"/>
            <p:cNvSpPr>
              <a:spLocks noChangeAspect="1" noChangeArrowheads="1"/>
            </p:cNvSpPr>
            <p:nvPr/>
          </p:nvSpPr>
          <p:spPr bwMode="auto">
            <a:xfrm>
              <a:off x="7330316"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66" name="Oval 870"/>
            <p:cNvSpPr>
              <a:spLocks noChangeAspect="1" noChangeArrowheads="1"/>
            </p:cNvSpPr>
            <p:nvPr/>
          </p:nvSpPr>
          <p:spPr bwMode="auto">
            <a:xfrm>
              <a:off x="7442066"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67" name="Oval 871"/>
            <p:cNvSpPr>
              <a:spLocks noChangeAspect="1" noChangeArrowheads="1"/>
            </p:cNvSpPr>
            <p:nvPr/>
          </p:nvSpPr>
          <p:spPr bwMode="auto">
            <a:xfrm>
              <a:off x="7555328"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68" name="Oval 872"/>
            <p:cNvSpPr>
              <a:spLocks noChangeAspect="1" noChangeArrowheads="1"/>
            </p:cNvSpPr>
            <p:nvPr/>
          </p:nvSpPr>
          <p:spPr bwMode="auto">
            <a:xfrm>
              <a:off x="7667078"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69" name="Oval 873"/>
            <p:cNvSpPr>
              <a:spLocks noChangeAspect="1" noChangeArrowheads="1"/>
            </p:cNvSpPr>
            <p:nvPr/>
          </p:nvSpPr>
          <p:spPr bwMode="auto">
            <a:xfrm>
              <a:off x="7780338"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70" name="Oval 874"/>
            <p:cNvSpPr>
              <a:spLocks noChangeAspect="1" noChangeArrowheads="1"/>
            </p:cNvSpPr>
            <p:nvPr/>
          </p:nvSpPr>
          <p:spPr bwMode="auto">
            <a:xfrm>
              <a:off x="7892089"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71" name="Oval 875"/>
            <p:cNvSpPr>
              <a:spLocks noChangeAspect="1" noChangeArrowheads="1"/>
            </p:cNvSpPr>
            <p:nvPr/>
          </p:nvSpPr>
          <p:spPr bwMode="auto">
            <a:xfrm>
              <a:off x="8005351"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72" name="Oval 876"/>
            <p:cNvSpPr>
              <a:spLocks noChangeAspect="1" noChangeArrowheads="1"/>
            </p:cNvSpPr>
            <p:nvPr/>
          </p:nvSpPr>
          <p:spPr bwMode="auto">
            <a:xfrm>
              <a:off x="8117102"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73" name="Oval 877"/>
            <p:cNvSpPr>
              <a:spLocks noChangeAspect="1" noChangeArrowheads="1"/>
            </p:cNvSpPr>
            <p:nvPr/>
          </p:nvSpPr>
          <p:spPr bwMode="auto">
            <a:xfrm>
              <a:off x="8230362"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74" name="Oval 878"/>
            <p:cNvSpPr>
              <a:spLocks noChangeAspect="1" noChangeArrowheads="1"/>
            </p:cNvSpPr>
            <p:nvPr/>
          </p:nvSpPr>
          <p:spPr bwMode="auto">
            <a:xfrm>
              <a:off x="8342113" y="3608223"/>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75" name="Oval 879"/>
            <p:cNvSpPr>
              <a:spLocks noChangeAspect="1" noChangeArrowheads="1"/>
            </p:cNvSpPr>
            <p:nvPr/>
          </p:nvSpPr>
          <p:spPr bwMode="auto">
            <a:xfrm>
              <a:off x="8455374" y="3608223"/>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76" name="Oval 880"/>
            <p:cNvSpPr>
              <a:spLocks noChangeAspect="1" noChangeArrowheads="1"/>
            </p:cNvSpPr>
            <p:nvPr/>
          </p:nvSpPr>
          <p:spPr bwMode="auto">
            <a:xfrm>
              <a:off x="3165333"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77" name="Oval 881"/>
            <p:cNvSpPr>
              <a:spLocks noChangeAspect="1" noChangeArrowheads="1"/>
            </p:cNvSpPr>
            <p:nvPr/>
          </p:nvSpPr>
          <p:spPr bwMode="auto">
            <a:xfrm>
              <a:off x="3278594"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78" name="Oval 882"/>
            <p:cNvSpPr>
              <a:spLocks noChangeAspect="1" noChangeArrowheads="1"/>
            </p:cNvSpPr>
            <p:nvPr/>
          </p:nvSpPr>
          <p:spPr bwMode="auto">
            <a:xfrm>
              <a:off x="3503606"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79" name="Oval 883"/>
            <p:cNvSpPr>
              <a:spLocks noChangeAspect="1" noChangeArrowheads="1"/>
            </p:cNvSpPr>
            <p:nvPr/>
          </p:nvSpPr>
          <p:spPr bwMode="auto">
            <a:xfrm>
              <a:off x="3728618"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80" name="Oval 884"/>
            <p:cNvSpPr>
              <a:spLocks noChangeAspect="1" noChangeArrowheads="1"/>
            </p:cNvSpPr>
            <p:nvPr/>
          </p:nvSpPr>
          <p:spPr bwMode="auto">
            <a:xfrm>
              <a:off x="5303699"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81" name="Oval 885"/>
            <p:cNvSpPr>
              <a:spLocks noChangeAspect="1" noChangeArrowheads="1"/>
            </p:cNvSpPr>
            <p:nvPr/>
          </p:nvSpPr>
          <p:spPr bwMode="auto">
            <a:xfrm>
              <a:off x="5416961"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82" name="Oval 886"/>
            <p:cNvSpPr>
              <a:spLocks noChangeAspect="1" noChangeArrowheads="1"/>
            </p:cNvSpPr>
            <p:nvPr/>
          </p:nvSpPr>
          <p:spPr bwMode="auto">
            <a:xfrm>
              <a:off x="5528712"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83" name="Oval 887"/>
            <p:cNvSpPr>
              <a:spLocks noChangeAspect="1" noChangeArrowheads="1"/>
            </p:cNvSpPr>
            <p:nvPr/>
          </p:nvSpPr>
          <p:spPr bwMode="auto">
            <a:xfrm>
              <a:off x="5641972"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84" name="Oval 888"/>
            <p:cNvSpPr>
              <a:spLocks noChangeAspect="1" noChangeArrowheads="1"/>
            </p:cNvSpPr>
            <p:nvPr/>
          </p:nvSpPr>
          <p:spPr bwMode="auto">
            <a:xfrm>
              <a:off x="5753723"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85" name="Oval 889"/>
            <p:cNvSpPr>
              <a:spLocks noChangeAspect="1" noChangeArrowheads="1"/>
            </p:cNvSpPr>
            <p:nvPr/>
          </p:nvSpPr>
          <p:spPr bwMode="auto">
            <a:xfrm>
              <a:off x="5866984"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86" name="Oval 890"/>
            <p:cNvSpPr>
              <a:spLocks noChangeAspect="1" noChangeArrowheads="1"/>
            </p:cNvSpPr>
            <p:nvPr/>
          </p:nvSpPr>
          <p:spPr bwMode="auto">
            <a:xfrm>
              <a:off x="5978735"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87" name="Oval 891"/>
            <p:cNvSpPr>
              <a:spLocks noChangeAspect="1" noChangeArrowheads="1"/>
            </p:cNvSpPr>
            <p:nvPr/>
          </p:nvSpPr>
          <p:spPr bwMode="auto">
            <a:xfrm>
              <a:off x="6091996"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88" name="Oval 892"/>
            <p:cNvSpPr>
              <a:spLocks noChangeAspect="1" noChangeArrowheads="1"/>
            </p:cNvSpPr>
            <p:nvPr/>
          </p:nvSpPr>
          <p:spPr bwMode="auto">
            <a:xfrm>
              <a:off x="6203747"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89" name="Oval 893"/>
            <p:cNvSpPr>
              <a:spLocks noChangeAspect="1" noChangeArrowheads="1"/>
            </p:cNvSpPr>
            <p:nvPr/>
          </p:nvSpPr>
          <p:spPr bwMode="auto">
            <a:xfrm>
              <a:off x="6317008"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90" name="Oval 894"/>
            <p:cNvSpPr>
              <a:spLocks noChangeAspect="1" noChangeArrowheads="1"/>
            </p:cNvSpPr>
            <p:nvPr/>
          </p:nvSpPr>
          <p:spPr bwMode="auto">
            <a:xfrm>
              <a:off x="6428759"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91" name="Oval 895"/>
            <p:cNvSpPr>
              <a:spLocks noChangeAspect="1" noChangeArrowheads="1"/>
            </p:cNvSpPr>
            <p:nvPr/>
          </p:nvSpPr>
          <p:spPr bwMode="auto">
            <a:xfrm>
              <a:off x="6653770"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92" name="Oval 896"/>
            <p:cNvSpPr>
              <a:spLocks noChangeAspect="1" noChangeArrowheads="1"/>
            </p:cNvSpPr>
            <p:nvPr/>
          </p:nvSpPr>
          <p:spPr bwMode="auto">
            <a:xfrm>
              <a:off x="6767032"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93" name="Oval 897"/>
            <p:cNvSpPr>
              <a:spLocks noChangeAspect="1" noChangeArrowheads="1"/>
            </p:cNvSpPr>
            <p:nvPr/>
          </p:nvSpPr>
          <p:spPr bwMode="auto">
            <a:xfrm>
              <a:off x="6878783"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94" name="Oval 898"/>
            <p:cNvSpPr>
              <a:spLocks noChangeAspect="1" noChangeArrowheads="1"/>
            </p:cNvSpPr>
            <p:nvPr/>
          </p:nvSpPr>
          <p:spPr bwMode="auto">
            <a:xfrm>
              <a:off x="6992043"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95" name="Oval 899"/>
            <p:cNvSpPr>
              <a:spLocks noChangeAspect="1" noChangeArrowheads="1"/>
            </p:cNvSpPr>
            <p:nvPr/>
          </p:nvSpPr>
          <p:spPr bwMode="auto">
            <a:xfrm>
              <a:off x="7330316"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96" name="Oval 900"/>
            <p:cNvSpPr>
              <a:spLocks noChangeAspect="1" noChangeArrowheads="1"/>
            </p:cNvSpPr>
            <p:nvPr/>
          </p:nvSpPr>
          <p:spPr bwMode="auto">
            <a:xfrm>
              <a:off x="7442066"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97" name="Oval 901"/>
            <p:cNvSpPr>
              <a:spLocks noChangeAspect="1" noChangeArrowheads="1"/>
            </p:cNvSpPr>
            <p:nvPr/>
          </p:nvSpPr>
          <p:spPr bwMode="auto">
            <a:xfrm>
              <a:off x="7555328"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98" name="Oval 902"/>
            <p:cNvSpPr>
              <a:spLocks noChangeAspect="1" noChangeArrowheads="1"/>
            </p:cNvSpPr>
            <p:nvPr/>
          </p:nvSpPr>
          <p:spPr bwMode="auto">
            <a:xfrm>
              <a:off x="7667078"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899" name="Oval 903"/>
            <p:cNvSpPr>
              <a:spLocks noChangeAspect="1" noChangeArrowheads="1"/>
            </p:cNvSpPr>
            <p:nvPr/>
          </p:nvSpPr>
          <p:spPr bwMode="auto">
            <a:xfrm>
              <a:off x="7892089" y="371305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00" name="Oval 904"/>
            <p:cNvSpPr>
              <a:spLocks noChangeAspect="1" noChangeArrowheads="1"/>
            </p:cNvSpPr>
            <p:nvPr/>
          </p:nvSpPr>
          <p:spPr bwMode="auto">
            <a:xfrm>
              <a:off x="8005351"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01" name="Oval 905"/>
            <p:cNvSpPr>
              <a:spLocks noChangeAspect="1" noChangeArrowheads="1"/>
            </p:cNvSpPr>
            <p:nvPr/>
          </p:nvSpPr>
          <p:spPr bwMode="auto">
            <a:xfrm>
              <a:off x="8117102" y="371305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02" name="Oval 906"/>
            <p:cNvSpPr>
              <a:spLocks noChangeAspect="1" noChangeArrowheads="1"/>
            </p:cNvSpPr>
            <p:nvPr/>
          </p:nvSpPr>
          <p:spPr bwMode="auto">
            <a:xfrm>
              <a:off x="3165333"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03" name="Oval 907"/>
            <p:cNvSpPr>
              <a:spLocks noChangeAspect="1" noChangeArrowheads="1"/>
            </p:cNvSpPr>
            <p:nvPr/>
          </p:nvSpPr>
          <p:spPr bwMode="auto">
            <a:xfrm>
              <a:off x="3278594"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04" name="Oval 908"/>
            <p:cNvSpPr>
              <a:spLocks noChangeAspect="1" noChangeArrowheads="1"/>
            </p:cNvSpPr>
            <p:nvPr/>
          </p:nvSpPr>
          <p:spPr bwMode="auto">
            <a:xfrm>
              <a:off x="3390345"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05" name="Oval 909"/>
            <p:cNvSpPr>
              <a:spLocks noChangeAspect="1" noChangeArrowheads="1"/>
            </p:cNvSpPr>
            <p:nvPr/>
          </p:nvSpPr>
          <p:spPr bwMode="auto">
            <a:xfrm>
              <a:off x="3503606"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06" name="Oval 910"/>
            <p:cNvSpPr>
              <a:spLocks noChangeAspect="1" noChangeArrowheads="1"/>
            </p:cNvSpPr>
            <p:nvPr/>
          </p:nvSpPr>
          <p:spPr bwMode="auto">
            <a:xfrm>
              <a:off x="3953629"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07" name="Oval 911"/>
            <p:cNvSpPr>
              <a:spLocks noChangeAspect="1" noChangeArrowheads="1"/>
            </p:cNvSpPr>
            <p:nvPr/>
          </p:nvSpPr>
          <p:spPr bwMode="auto">
            <a:xfrm>
              <a:off x="5303699"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08" name="Oval 912"/>
            <p:cNvSpPr>
              <a:spLocks noChangeAspect="1" noChangeArrowheads="1"/>
            </p:cNvSpPr>
            <p:nvPr/>
          </p:nvSpPr>
          <p:spPr bwMode="auto">
            <a:xfrm>
              <a:off x="5416961"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09" name="Oval 913"/>
            <p:cNvSpPr>
              <a:spLocks noChangeAspect="1" noChangeArrowheads="1"/>
            </p:cNvSpPr>
            <p:nvPr/>
          </p:nvSpPr>
          <p:spPr bwMode="auto">
            <a:xfrm>
              <a:off x="5528712"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10" name="Oval 914"/>
            <p:cNvSpPr>
              <a:spLocks noChangeAspect="1" noChangeArrowheads="1"/>
            </p:cNvSpPr>
            <p:nvPr/>
          </p:nvSpPr>
          <p:spPr bwMode="auto">
            <a:xfrm>
              <a:off x="5641972"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11" name="Oval 915"/>
            <p:cNvSpPr>
              <a:spLocks noChangeAspect="1" noChangeArrowheads="1"/>
            </p:cNvSpPr>
            <p:nvPr/>
          </p:nvSpPr>
          <p:spPr bwMode="auto">
            <a:xfrm>
              <a:off x="5753723"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12" name="Oval 916"/>
            <p:cNvSpPr>
              <a:spLocks noChangeAspect="1" noChangeArrowheads="1"/>
            </p:cNvSpPr>
            <p:nvPr/>
          </p:nvSpPr>
          <p:spPr bwMode="auto">
            <a:xfrm>
              <a:off x="5866984"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13" name="Oval 917"/>
            <p:cNvSpPr>
              <a:spLocks noChangeAspect="1" noChangeArrowheads="1"/>
            </p:cNvSpPr>
            <p:nvPr/>
          </p:nvSpPr>
          <p:spPr bwMode="auto">
            <a:xfrm>
              <a:off x="5978735"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14" name="Oval 918"/>
            <p:cNvSpPr>
              <a:spLocks noChangeAspect="1" noChangeArrowheads="1"/>
            </p:cNvSpPr>
            <p:nvPr/>
          </p:nvSpPr>
          <p:spPr bwMode="auto">
            <a:xfrm>
              <a:off x="6091996"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15" name="Oval 919"/>
            <p:cNvSpPr>
              <a:spLocks noChangeAspect="1" noChangeArrowheads="1"/>
            </p:cNvSpPr>
            <p:nvPr/>
          </p:nvSpPr>
          <p:spPr bwMode="auto">
            <a:xfrm>
              <a:off x="6203747"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16" name="Oval 920"/>
            <p:cNvSpPr>
              <a:spLocks noChangeAspect="1" noChangeArrowheads="1"/>
            </p:cNvSpPr>
            <p:nvPr/>
          </p:nvSpPr>
          <p:spPr bwMode="auto">
            <a:xfrm>
              <a:off x="6317008"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17" name="Oval 921"/>
            <p:cNvSpPr>
              <a:spLocks noChangeAspect="1" noChangeArrowheads="1"/>
            </p:cNvSpPr>
            <p:nvPr/>
          </p:nvSpPr>
          <p:spPr bwMode="auto">
            <a:xfrm>
              <a:off x="6428759"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18" name="Oval 922"/>
            <p:cNvSpPr>
              <a:spLocks noChangeAspect="1" noChangeArrowheads="1"/>
            </p:cNvSpPr>
            <p:nvPr/>
          </p:nvSpPr>
          <p:spPr bwMode="auto">
            <a:xfrm>
              <a:off x="6653770"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19" name="Oval 923"/>
            <p:cNvSpPr>
              <a:spLocks noChangeAspect="1" noChangeArrowheads="1"/>
            </p:cNvSpPr>
            <p:nvPr/>
          </p:nvSpPr>
          <p:spPr bwMode="auto">
            <a:xfrm>
              <a:off x="6767032"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20" name="Oval 924"/>
            <p:cNvSpPr>
              <a:spLocks noChangeAspect="1" noChangeArrowheads="1"/>
            </p:cNvSpPr>
            <p:nvPr/>
          </p:nvSpPr>
          <p:spPr bwMode="auto">
            <a:xfrm>
              <a:off x="6878783"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21" name="Oval 925"/>
            <p:cNvSpPr>
              <a:spLocks noChangeAspect="1" noChangeArrowheads="1"/>
            </p:cNvSpPr>
            <p:nvPr/>
          </p:nvSpPr>
          <p:spPr bwMode="auto">
            <a:xfrm>
              <a:off x="7442066"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22" name="Oval 926"/>
            <p:cNvSpPr>
              <a:spLocks noChangeAspect="1" noChangeArrowheads="1"/>
            </p:cNvSpPr>
            <p:nvPr/>
          </p:nvSpPr>
          <p:spPr bwMode="auto">
            <a:xfrm>
              <a:off x="7555328"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23" name="Oval 927"/>
            <p:cNvSpPr>
              <a:spLocks noChangeAspect="1" noChangeArrowheads="1"/>
            </p:cNvSpPr>
            <p:nvPr/>
          </p:nvSpPr>
          <p:spPr bwMode="auto">
            <a:xfrm>
              <a:off x="7892089"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24" name="Oval 928"/>
            <p:cNvSpPr>
              <a:spLocks noChangeAspect="1" noChangeArrowheads="1"/>
            </p:cNvSpPr>
            <p:nvPr/>
          </p:nvSpPr>
          <p:spPr bwMode="auto">
            <a:xfrm>
              <a:off x="8005351"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25" name="Oval 929"/>
            <p:cNvSpPr>
              <a:spLocks noChangeAspect="1" noChangeArrowheads="1"/>
            </p:cNvSpPr>
            <p:nvPr/>
          </p:nvSpPr>
          <p:spPr bwMode="auto">
            <a:xfrm>
              <a:off x="8117102"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26" name="Oval 930"/>
            <p:cNvSpPr>
              <a:spLocks noChangeAspect="1" noChangeArrowheads="1"/>
            </p:cNvSpPr>
            <p:nvPr/>
          </p:nvSpPr>
          <p:spPr bwMode="auto">
            <a:xfrm>
              <a:off x="8230362" y="3817892"/>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27" name="Oval 931"/>
            <p:cNvSpPr>
              <a:spLocks noChangeAspect="1" noChangeArrowheads="1"/>
            </p:cNvSpPr>
            <p:nvPr/>
          </p:nvSpPr>
          <p:spPr bwMode="auto">
            <a:xfrm>
              <a:off x="8455374" y="3817892"/>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28" name="Oval 932"/>
            <p:cNvSpPr>
              <a:spLocks noChangeAspect="1" noChangeArrowheads="1"/>
            </p:cNvSpPr>
            <p:nvPr/>
          </p:nvSpPr>
          <p:spPr bwMode="auto">
            <a:xfrm>
              <a:off x="8567125" y="3817892"/>
              <a:ext cx="86078" cy="86603"/>
            </a:xfrm>
            <a:prstGeom prst="ellipse">
              <a:avLst/>
            </a:prstGeom>
            <a:grpFill/>
            <a:ln>
              <a:noFill/>
            </a:ln>
            <a:effec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29" name="Oval 933"/>
            <p:cNvSpPr>
              <a:spLocks noChangeAspect="1" noChangeArrowheads="1"/>
            </p:cNvSpPr>
            <p:nvPr/>
          </p:nvSpPr>
          <p:spPr bwMode="auto">
            <a:xfrm>
              <a:off x="3503606" y="392272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30" name="Oval 934"/>
            <p:cNvSpPr>
              <a:spLocks noChangeAspect="1" noChangeArrowheads="1"/>
            </p:cNvSpPr>
            <p:nvPr/>
          </p:nvSpPr>
          <p:spPr bwMode="auto">
            <a:xfrm>
              <a:off x="3615357" y="392272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31" name="Oval 935"/>
            <p:cNvSpPr>
              <a:spLocks noChangeAspect="1" noChangeArrowheads="1"/>
            </p:cNvSpPr>
            <p:nvPr/>
          </p:nvSpPr>
          <p:spPr bwMode="auto">
            <a:xfrm>
              <a:off x="5303699" y="392272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32" name="Oval 936"/>
            <p:cNvSpPr>
              <a:spLocks noChangeAspect="1" noChangeArrowheads="1"/>
            </p:cNvSpPr>
            <p:nvPr/>
          </p:nvSpPr>
          <p:spPr bwMode="auto">
            <a:xfrm>
              <a:off x="5416961" y="392272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33" name="Oval 937"/>
            <p:cNvSpPr>
              <a:spLocks noChangeAspect="1" noChangeArrowheads="1"/>
            </p:cNvSpPr>
            <p:nvPr/>
          </p:nvSpPr>
          <p:spPr bwMode="auto">
            <a:xfrm>
              <a:off x="5528712" y="392272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34" name="Oval 938"/>
            <p:cNvSpPr>
              <a:spLocks noChangeAspect="1" noChangeArrowheads="1"/>
            </p:cNvSpPr>
            <p:nvPr/>
          </p:nvSpPr>
          <p:spPr bwMode="auto">
            <a:xfrm>
              <a:off x="5641972" y="392272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35" name="Oval 939"/>
            <p:cNvSpPr>
              <a:spLocks noChangeAspect="1" noChangeArrowheads="1"/>
            </p:cNvSpPr>
            <p:nvPr/>
          </p:nvSpPr>
          <p:spPr bwMode="auto">
            <a:xfrm>
              <a:off x="5753723" y="392272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36" name="Oval 940"/>
            <p:cNvSpPr>
              <a:spLocks noChangeAspect="1" noChangeArrowheads="1"/>
            </p:cNvSpPr>
            <p:nvPr/>
          </p:nvSpPr>
          <p:spPr bwMode="auto">
            <a:xfrm>
              <a:off x="5866984" y="392272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37" name="Oval 941"/>
            <p:cNvSpPr>
              <a:spLocks noChangeAspect="1" noChangeArrowheads="1"/>
            </p:cNvSpPr>
            <p:nvPr/>
          </p:nvSpPr>
          <p:spPr bwMode="auto">
            <a:xfrm>
              <a:off x="5978735" y="392272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38" name="Oval 942"/>
            <p:cNvSpPr>
              <a:spLocks noChangeAspect="1" noChangeArrowheads="1"/>
            </p:cNvSpPr>
            <p:nvPr/>
          </p:nvSpPr>
          <p:spPr bwMode="auto">
            <a:xfrm>
              <a:off x="6091996" y="392272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39" name="Oval 943"/>
            <p:cNvSpPr>
              <a:spLocks noChangeAspect="1" noChangeArrowheads="1"/>
            </p:cNvSpPr>
            <p:nvPr/>
          </p:nvSpPr>
          <p:spPr bwMode="auto">
            <a:xfrm>
              <a:off x="6203747" y="392272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40" name="Oval 944"/>
            <p:cNvSpPr>
              <a:spLocks noChangeAspect="1" noChangeArrowheads="1"/>
            </p:cNvSpPr>
            <p:nvPr/>
          </p:nvSpPr>
          <p:spPr bwMode="auto">
            <a:xfrm>
              <a:off x="6317008" y="392272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41" name="Oval 945"/>
            <p:cNvSpPr>
              <a:spLocks noChangeAspect="1" noChangeArrowheads="1"/>
            </p:cNvSpPr>
            <p:nvPr/>
          </p:nvSpPr>
          <p:spPr bwMode="auto">
            <a:xfrm>
              <a:off x="6428759" y="392272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42" name="Oval 946"/>
            <p:cNvSpPr>
              <a:spLocks noChangeAspect="1" noChangeArrowheads="1"/>
            </p:cNvSpPr>
            <p:nvPr/>
          </p:nvSpPr>
          <p:spPr bwMode="auto">
            <a:xfrm>
              <a:off x="6542019" y="392272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43" name="Oval 947"/>
            <p:cNvSpPr>
              <a:spLocks noChangeAspect="1" noChangeArrowheads="1"/>
            </p:cNvSpPr>
            <p:nvPr/>
          </p:nvSpPr>
          <p:spPr bwMode="auto">
            <a:xfrm>
              <a:off x="7442066" y="392272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44" name="Oval 948"/>
            <p:cNvSpPr>
              <a:spLocks noChangeAspect="1" noChangeArrowheads="1"/>
            </p:cNvSpPr>
            <p:nvPr/>
          </p:nvSpPr>
          <p:spPr bwMode="auto">
            <a:xfrm>
              <a:off x="7555328" y="392272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45" name="Oval 949"/>
            <p:cNvSpPr>
              <a:spLocks noChangeAspect="1" noChangeArrowheads="1"/>
            </p:cNvSpPr>
            <p:nvPr/>
          </p:nvSpPr>
          <p:spPr bwMode="auto">
            <a:xfrm>
              <a:off x="8005351" y="392272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46" name="Oval 950"/>
            <p:cNvSpPr>
              <a:spLocks noChangeAspect="1" noChangeArrowheads="1"/>
            </p:cNvSpPr>
            <p:nvPr/>
          </p:nvSpPr>
          <p:spPr bwMode="auto">
            <a:xfrm>
              <a:off x="8117102" y="392272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47" name="Oval 951"/>
            <p:cNvSpPr>
              <a:spLocks noChangeAspect="1" noChangeArrowheads="1"/>
            </p:cNvSpPr>
            <p:nvPr/>
          </p:nvSpPr>
          <p:spPr bwMode="auto">
            <a:xfrm>
              <a:off x="8567125" y="392272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48" name="Oval 952"/>
            <p:cNvSpPr>
              <a:spLocks noChangeAspect="1" noChangeArrowheads="1"/>
            </p:cNvSpPr>
            <p:nvPr/>
          </p:nvSpPr>
          <p:spPr bwMode="auto">
            <a:xfrm>
              <a:off x="3615357" y="402756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49" name="Oval 953"/>
            <p:cNvSpPr>
              <a:spLocks noChangeAspect="1" noChangeArrowheads="1"/>
            </p:cNvSpPr>
            <p:nvPr/>
          </p:nvSpPr>
          <p:spPr bwMode="auto">
            <a:xfrm>
              <a:off x="3728618"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50" name="Oval 954"/>
            <p:cNvSpPr>
              <a:spLocks noChangeAspect="1" noChangeArrowheads="1"/>
            </p:cNvSpPr>
            <p:nvPr/>
          </p:nvSpPr>
          <p:spPr bwMode="auto">
            <a:xfrm>
              <a:off x="3840369"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51" name="Oval 955"/>
            <p:cNvSpPr>
              <a:spLocks noChangeAspect="1" noChangeArrowheads="1"/>
            </p:cNvSpPr>
            <p:nvPr/>
          </p:nvSpPr>
          <p:spPr bwMode="auto">
            <a:xfrm>
              <a:off x="3953629" y="402756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52" name="Oval 956"/>
            <p:cNvSpPr>
              <a:spLocks noChangeAspect="1" noChangeArrowheads="1"/>
            </p:cNvSpPr>
            <p:nvPr/>
          </p:nvSpPr>
          <p:spPr bwMode="auto">
            <a:xfrm>
              <a:off x="4065380" y="402756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53" name="Oval 957"/>
            <p:cNvSpPr>
              <a:spLocks noChangeAspect="1" noChangeArrowheads="1"/>
            </p:cNvSpPr>
            <p:nvPr/>
          </p:nvSpPr>
          <p:spPr bwMode="auto">
            <a:xfrm>
              <a:off x="5303699" y="402756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54" name="Oval 958"/>
            <p:cNvSpPr>
              <a:spLocks noChangeAspect="1" noChangeArrowheads="1"/>
            </p:cNvSpPr>
            <p:nvPr/>
          </p:nvSpPr>
          <p:spPr bwMode="auto">
            <a:xfrm>
              <a:off x="5416961"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55" name="Oval 959"/>
            <p:cNvSpPr>
              <a:spLocks noChangeAspect="1" noChangeArrowheads="1"/>
            </p:cNvSpPr>
            <p:nvPr/>
          </p:nvSpPr>
          <p:spPr bwMode="auto">
            <a:xfrm>
              <a:off x="5528712"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56" name="Oval 960"/>
            <p:cNvSpPr>
              <a:spLocks noChangeAspect="1" noChangeArrowheads="1"/>
            </p:cNvSpPr>
            <p:nvPr/>
          </p:nvSpPr>
          <p:spPr bwMode="auto">
            <a:xfrm>
              <a:off x="5641972" y="402756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57" name="Oval 961"/>
            <p:cNvSpPr>
              <a:spLocks noChangeAspect="1" noChangeArrowheads="1"/>
            </p:cNvSpPr>
            <p:nvPr/>
          </p:nvSpPr>
          <p:spPr bwMode="auto">
            <a:xfrm>
              <a:off x="5753723" y="402756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58" name="Oval 962"/>
            <p:cNvSpPr>
              <a:spLocks noChangeAspect="1" noChangeArrowheads="1"/>
            </p:cNvSpPr>
            <p:nvPr/>
          </p:nvSpPr>
          <p:spPr bwMode="auto">
            <a:xfrm>
              <a:off x="5866984"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59" name="Oval 963"/>
            <p:cNvSpPr>
              <a:spLocks noChangeAspect="1" noChangeArrowheads="1"/>
            </p:cNvSpPr>
            <p:nvPr/>
          </p:nvSpPr>
          <p:spPr bwMode="auto">
            <a:xfrm>
              <a:off x="5978735"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60" name="Oval 964"/>
            <p:cNvSpPr>
              <a:spLocks noChangeAspect="1" noChangeArrowheads="1"/>
            </p:cNvSpPr>
            <p:nvPr/>
          </p:nvSpPr>
          <p:spPr bwMode="auto">
            <a:xfrm>
              <a:off x="6091996" y="402756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61" name="Oval 965"/>
            <p:cNvSpPr>
              <a:spLocks noChangeAspect="1" noChangeArrowheads="1"/>
            </p:cNvSpPr>
            <p:nvPr/>
          </p:nvSpPr>
          <p:spPr bwMode="auto">
            <a:xfrm>
              <a:off x="6203747" y="402756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62" name="Oval 966"/>
            <p:cNvSpPr>
              <a:spLocks noChangeAspect="1" noChangeArrowheads="1"/>
            </p:cNvSpPr>
            <p:nvPr/>
          </p:nvSpPr>
          <p:spPr bwMode="auto">
            <a:xfrm>
              <a:off x="6317008"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63" name="Oval 967"/>
            <p:cNvSpPr>
              <a:spLocks noChangeAspect="1" noChangeArrowheads="1"/>
            </p:cNvSpPr>
            <p:nvPr/>
          </p:nvSpPr>
          <p:spPr bwMode="auto">
            <a:xfrm>
              <a:off x="6428759"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64" name="Oval 968"/>
            <p:cNvSpPr>
              <a:spLocks noChangeAspect="1" noChangeArrowheads="1"/>
            </p:cNvSpPr>
            <p:nvPr/>
          </p:nvSpPr>
          <p:spPr bwMode="auto">
            <a:xfrm>
              <a:off x="6542019" y="402756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65" name="Oval 969"/>
            <p:cNvSpPr>
              <a:spLocks noChangeAspect="1" noChangeArrowheads="1"/>
            </p:cNvSpPr>
            <p:nvPr/>
          </p:nvSpPr>
          <p:spPr bwMode="auto">
            <a:xfrm>
              <a:off x="6653770" y="402756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66" name="Oval 970"/>
            <p:cNvSpPr>
              <a:spLocks noChangeAspect="1" noChangeArrowheads="1"/>
            </p:cNvSpPr>
            <p:nvPr/>
          </p:nvSpPr>
          <p:spPr bwMode="auto">
            <a:xfrm>
              <a:off x="6767032"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67" name="Oval 971"/>
            <p:cNvSpPr>
              <a:spLocks noChangeAspect="1" noChangeArrowheads="1"/>
            </p:cNvSpPr>
            <p:nvPr/>
          </p:nvSpPr>
          <p:spPr bwMode="auto">
            <a:xfrm>
              <a:off x="6878783"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68" name="Oval 972"/>
            <p:cNvSpPr>
              <a:spLocks noChangeAspect="1" noChangeArrowheads="1"/>
            </p:cNvSpPr>
            <p:nvPr/>
          </p:nvSpPr>
          <p:spPr bwMode="auto">
            <a:xfrm>
              <a:off x="7442066" y="402756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69" name="Oval 973"/>
            <p:cNvSpPr>
              <a:spLocks noChangeAspect="1" noChangeArrowheads="1"/>
            </p:cNvSpPr>
            <p:nvPr/>
          </p:nvSpPr>
          <p:spPr bwMode="auto">
            <a:xfrm>
              <a:off x="8005351"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70" name="Oval 974"/>
            <p:cNvSpPr>
              <a:spLocks noChangeAspect="1" noChangeArrowheads="1"/>
            </p:cNvSpPr>
            <p:nvPr/>
          </p:nvSpPr>
          <p:spPr bwMode="auto">
            <a:xfrm>
              <a:off x="8117102"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71" name="Oval 975"/>
            <p:cNvSpPr>
              <a:spLocks noChangeAspect="1" noChangeArrowheads="1"/>
            </p:cNvSpPr>
            <p:nvPr/>
          </p:nvSpPr>
          <p:spPr bwMode="auto">
            <a:xfrm>
              <a:off x="8567125" y="4027560"/>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72" name="Oval 976"/>
            <p:cNvSpPr>
              <a:spLocks noChangeAspect="1" noChangeArrowheads="1"/>
            </p:cNvSpPr>
            <p:nvPr/>
          </p:nvSpPr>
          <p:spPr bwMode="auto">
            <a:xfrm>
              <a:off x="3840369"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73" name="Oval 977"/>
            <p:cNvSpPr>
              <a:spLocks noChangeAspect="1" noChangeArrowheads="1"/>
            </p:cNvSpPr>
            <p:nvPr/>
          </p:nvSpPr>
          <p:spPr bwMode="auto">
            <a:xfrm>
              <a:off x="3953629" y="413087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74" name="Oval 978"/>
            <p:cNvSpPr>
              <a:spLocks noChangeAspect="1" noChangeArrowheads="1"/>
            </p:cNvSpPr>
            <p:nvPr/>
          </p:nvSpPr>
          <p:spPr bwMode="auto">
            <a:xfrm>
              <a:off x="4065380" y="413087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75" name="Oval 979"/>
            <p:cNvSpPr>
              <a:spLocks noChangeAspect="1" noChangeArrowheads="1"/>
            </p:cNvSpPr>
            <p:nvPr/>
          </p:nvSpPr>
          <p:spPr bwMode="auto">
            <a:xfrm>
              <a:off x="4178642"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76" name="Oval 980"/>
            <p:cNvSpPr>
              <a:spLocks noChangeAspect="1" noChangeArrowheads="1"/>
            </p:cNvSpPr>
            <p:nvPr/>
          </p:nvSpPr>
          <p:spPr bwMode="auto">
            <a:xfrm>
              <a:off x="5416961"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77" name="Oval 981"/>
            <p:cNvSpPr>
              <a:spLocks noChangeAspect="1" noChangeArrowheads="1"/>
            </p:cNvSpPr>
            <p:nvPr/>
          </p:nvSpPr>
          <p:spPr bwMode="auto">
            <a:xfrm>
              <a:off x="5528712"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78" name="Oval 982"/>
            <p:cNvSpPr>
              <a:spLocks noChangeAspect="1" noChangeArrowheads="1"/>
            </p:cNvSpPr>
            <p:nvPr/>
          </p:nvSpPr>
          <p:spPr bwMode="auto">
            <a:xfrm>
              <a:off x="5641972" y="413087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79" name="Oval 983"/>
            <p:cNvSpPr>
              <a:spLocks noChangeAspect="1" noChangeArrowheads="1"/>
            </p:cNvSpPr>
            <p:nvPr/>
          </p:nvSpPr>
          <p:spPr bwMode="auto">
            <a:xfrm>
              <a:off x="5753723" y="413087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80" name="Oval 984"/>
            <p:cNvSpPr>
              <a:spLocks noChangeAspect="1" noChangeArrowheads="1"/>
            </p:cNvSpPr>
            <p:nvPr/>
          </p:nvSpPr>
          <p:spPr bwMode="auto">
            <a:xfrm>
              <a:off x="5866984"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81" name="Oval 985"/>
            <p:cNvSpPr>
              <a:spLocks noChangeAspect="1" noChangeArrowheads="1"/>
            </p:cNvSpPr>
            <p:nvPr/>
          </p:nvSpPr>
          <p:spPr bwMode="auto">
            <a:xfrm>
              <a:off x="5978735"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82" name="Oval 986"/>
            <p:cNvSpPr>
              <a:spLocks noChangeAspect="1" noChangeArrowheads="1"/>
            </p:cNvSpPr>
            <p:nvPr/>
          </p:nvSpPr>
          <p:spPr bwMode="auto">
            <a:xfrm>
              <a:off x="6091996" y="413087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83" name="Oval 987"/>
            <p:cNvSpPr>
              <a:spLocks noChangeAspect="1" noChangeArrowheads="1"/>
            </p:cNvSpPr>
            <p:nvPr/>
          </p:nvSpPr>
          <p:spPr bwMode="auto">
            <a:xfrm>
              <a:off x="6203747" y="413087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84" name="Oval 988"/>
            <p:cNvSpPr>
              <a:spLocks noChangeAspect="1" noChangeArrowheads="1"/>
            </p:cNvSpPr>
            <p:nvPr/>
          </p:nvSpPr>
          <p:spPr bwMode="auto">
            <a:xfrm>
              <a:off x="6317008"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85" name="Oval 989"/>
            <p:cNvSpPr>
              <a:spLocks noChangeAspect="1" noChangeArrowheads="1"/>
            </p:cNvSpPr>
            <p:nvPr/>
          </p:nvSpPr>
          <p:spPr bwMode="auto">
            <a:xfrm>
              <a:off x="6428759"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86" name="Oval 990"/>
            <p:cNvSpPr>
              <a:spLocks noChangeAspect="1" noChangeArrowheads="1"/>
            </p:cNvSpPr>
            <p:nvPr/>
          </p:nvSpPr>
          <p:spPr bwMode="auto">
            <a:xfrm>
              <a:off x="6542019" y="413087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87" name="Oval 991"/>
            <p:cNvSpPr>
              <a:spLocks noChangeAspect="1" noChangeArrowheads="1"/>
            </p:cNvSpPr>
            <p:nvPr/>
          </p:nvSpPr>
          <p:spPr bwMode="auto">
            <a:xfrm>
              <a:off x="6653770" y="4130876"/>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88" name="Oval 992"/>
            <p:cNvSpPr>
              <a:spLocks noChangeAspect="1" noChangeArrowheads="1"/>
            </p:cNvSpPr>
            <p:nvPr/>
          </p:nvSpPr>
          <p:spPr bwMode="auto">
            <a:xfrm>
              <a:off x="6767032"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89" name="Oval 993"/>
            <p:cNvSpPr>
              <a:spLocks noChangeAspect="1" noChangeArrowheads="1"/>
            </p:cNvSpPr>
            <p:nvPr/>
          </p:nvSpPr>
          <p:spPr bwMode="auto">
            <a:xfrm>
              <a:off x="7555328"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90" name="Oval 994"/>
            <p:cNvSpPr>
              <a:spLocks noChangeAspect="1" noChangeArrowheads="1"/>
            </p:cNvSpPr>
            <p:nvPr/>
          </p:nvSpPr>
          <p:spPr bwMode="auto">
            <a:xfrm>
              <a:off x="8005351"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91" name="Oval 995"/>
            <p:cNvSpPr>
              <a:spLocks noChangeAspect="1" noChangeArrowheads="1"/>
            </p:cNvSpPr>
            <p:nvPr/>
          </p:nvSpPr>
          <p:spPr bwMode="auto">
            <a:xfrm>
              <a:off x="8567125" y="4130876"/>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92" name="Oval 996"/>
            <p:cNvSpPr>
              <a:spLocks noChangeAspect="1" noChangeArrowheads="1"/>
            </p:cNvSpPr>
            <p:nvPr/>
          </p:nvSpPr>
          <p:spPr bwMode="auto">
            <a:xfrm>
              <a:off x="3840369" y="423571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93" name="Oval 997"/>
            <p:cNvSpPr>
              <a:spLocks noChangeAspect="1" noChangeArrowheads="1"/>
            </p:cNvSpPr>
            <p:nvPr/>
          </p:nvSpPr>
          <p:spPr bwMode="auto">
            <a:xfrm>
              <a:off x="3953629" y="423571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94" name="Oval 998"/>
            <p:cNvSpPr>
              <a:spLocks noChangeAspect="1" noChangeArrowheads="1"/>
            </p:cNvSpPr>
            <p:nvPr/>
          </p:nvSpPr>
          <p:spPr bwMode="auto">
            <a:xfrm>
              <a:off x="4065380" y="423571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95" name="Oval 999"/>
            <p:cNvSpPr>
              <a:spLocks noChangeAspect="1" noChangeArrowheads="1"/>
            </p:cNvSpPr>
            <p:nvPr/>
          </p:nvSpPr>
          <p:spPr bwMode="auto">
            <a:xfrm>
              <a:off x="4178642" y="423571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96" name="Oval 1000"/>
            <p:cNvSpPr>
              <a:spLocks noChangeAspect="1" noChangeArrowheads="1"/>
            </p:cNvSpPr>
            <p:nvPr/>
          </p:nvSpPr>
          <p:spPr bwMode="auto">
            <a:xfrm>
              <a:off x="4290393" y="423571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97" name="Oval 1001"/>
            <p:cNvSpPr>
              <a:spLocks noChangeAspect="1" noChangeArrowheads="1"/>
            </p:cNvSpPr>
            <p:nvPr/>
          </p:nvSpPr>
          <p:spPr bwMode="auto">
            <a:xfrm>
              <a:off x="4403653" y="423571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98" name="Oval 1002"/>
            <p:cNvSpPr>
              <a:spLocks noChangeAspect="1" noChangeArrowheads="1"/>
            </p:cNvSpPr>
            <p:nvPr/>
          </p:nvSpPr>
          <p:spPr bwMode="auto">
            <a:xfrm>
              <a:off x="5866984" y="423571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999" name="Oval 1003"/>
            <p:cNvSpPr>
              <a:spLocks noChangeAspect="1" noChangeArrowheads="1"/>
            </p:cNvSpPr>
            <p:nvPr/>
          </p:nvSpPr>
          <p:spPr bwMode="auto">
            <a:xfrm>
              <a:off x="5978735" y="423571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00" name="Oval 1004"/>
            <p:cNvSpPr>
              <a:spLocks noChangeAspect="1" noChangeArrowheads="1"/>
            </p:cNvSpPr>
            <p:nvPr/>
          </p:nvSpPr>
          <p:spPr bwMode="auto">
            <a:xfrm>
              <a:off x="6091996" y="423571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01" name="Oval 1005"/>
            <p:cNvSpPr>
              <a:spLocks noChangeAspect="1" noChangeArrowheads="1"/>
            </p:cNvSpPr>
            <p:nvPr/>
          </p:nvSpPr>
          <p:spPr bwMode="auto">
            <a:xfrm>
              <a:off x="6203747" y="423571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02" name="Oval 1006"/>
            <p:cNvSpPr>
              <a:spLocks noChangeAspect="1" noChangeArrowheads="1"/>
            </p:cNvSpPr>
            <p:nvPr/>
          </p:nvSpPr>
          <p:spPr bwMode="auto">
            <a:xfrm>
              <a:off x="6317008" y="423571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03" name="Oval 1007"/>
            <p:cNvSpPr>
              <a:spLocks noChangeAspect="1" noChangeArrowheads="1"/>
            </p:cNvSpPr>
            <p:nvPr/>
          </p:nvSpPr>
          <p:spPr bwMode="auto">
            <a:xfrm>
              <a:off x="6428759" y="423571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04" name="Oval 1008"/>
            <p:cNvSpPr>
              <a:spLocks noChangeAspect="1" noChangeArrowheads="1"/>
            </p:cNvSpPr>
            <p:nvPr/>
          </p:nvSpPr>
          <p:spPr bwMode="auto">
            <a:xfrm>
              <a:off x="6542019" y="423571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05" name="Oval 1009"/>
            <p:cNvSpPr>
              <a:spLocks noChangeAspect="1" noChangeArrowheads="1"/>
            </p:cNvSpPr>
            <p:nvPr/>
          </p:nvSpPr>
          <p:spPr bwMode="auto">
            <a:xfrm>
              <a:off x="6653770" y="4235710"/>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06" name="Oval 1010"/>
            <p:cNvSpPr>
              <a:spLocks noChangeAspect="1" noChangeArrowheads="1"/>
            </p:cNvSpPr>
            <p:nvPr/>
          </p:nvSpPr>
          <p:spPr bwMode="auto">
            <a:xfrm>
              <a:off x="6767032" y="423571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07" name="Oval 1011"/>
            <p:cNvSpPr>
              <a:spLocks noChangeAspect="1" noChangeArrowheads="1"/>
            </p:cNvSpPr>
            <p:nvPr/>
          </p:nvSpPr>
          <p:spPr bwMode="auto">
            <a:xfrm>
              <a:off x="8005351" y="4235710"/>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08" name="Oval 1012"/>
            <p:cNvSpPr>
              <a:spLocks noChangeAspect="1" noChangeArrowheads="1"/>
            </p:cNvSpPr>
            <p:nvPr/>
          </p:nvSpPr>
          <p:spPr bwMode="auto">
            <a:xfrm>
              <a:off x="8342113" y="4235710"/>
              <a:ext cx="86079" cy="86602"/>
            </a:xfrm>
            <a:prstGeom prst="ellipse">
              <a:avLst/>
            </a:prstGeom>
            <a:grpFill/>
            <a:ln>
              <a:noFill/>
            </a:ln>
            <a:effec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09" name="Oval 1013"/>
            <p:cNvSpPr>
              <a:spLocks noChangeAspect="1" noChangeArrowheads="1"/>
            </p:cNvSpPr>
            <p:nvPr/>
          </p:nvSpPr>
          <p:spPr bwMode="auto">
            <a:xfrm>
              <a:off x="3728618" y="434054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10" name="Oval 1014"/>
            <p:cNvSpPr>
              <a:spLocks noChangeAspect="1" noChangeArrowheads="1"/>
            </p:cNvSpPr>
            <p:nvPr/>
          </p:nvSpPr>
          <p:spPr bwMode="auto">
            <a:xfrm>
              <a:off x="3840369" y="434054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11" name="Oval 1015"/>
            <p:cNvSpPr>
              <a:spLocks noChangeAspect="1" noChangeArrowheads="1"/>
            </p:cNvSpPr>
            <p:nvPr/>
          </p:nvSpPr>
          <p:spPr bwMode="auto">
            <a:xfrm>
              <a:off x="3953629" y="434054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12" name="Oval 1016"/>
            <p:cNvSpPr>
              <a:spLocks noChangeAspect="1" noChangeArrowheads="1"/>
            </p:cNvSpPr>
            <p:nvPr/>
          </p:nvSpPr>
          <p:spPr bwMode="auto">
            <a:xfrm>
              <a:off x="4065380" y="434054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13" name="Oval 1017"/>
            <p:cNvSpPr>
              <a:spLocks noChangeAspect="1" noChangeArrowheads="1"/>
            </p:cNvSpPr>
            <p:nvPr/>
          </p:nvSpPr>
          <p:spPr bwMode="auto">
            <a:xfrm>
              <a:off x="4178642" y="434054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14" name="Oval 1018"/>
            <p:cNvSpPr>
              <a:spLocks noChangeAspect="1" noChangeArrowheads="1"/>
            </p:cNvSpPr>
            <p:nvPr/>
          </p:nvSpPr>
          <p:spPr bwMode="auto">
            <a:xfrm>
              <a:off x="4290393" y="434054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15" name="Oval 1019"/>
            <p:cNvSpPr>
              <a:spLocks noChangeAspect="1" noChangeArrowheads="1"/>
            </p:cNvSpPr>
            <p:nvPr/>
          </p:nvSpPr>
          <p:spPr bwMode="auto">
            <a:xfrm>
              <a:off x="4403653" y="434054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16" name="Oval 1020"/>
            <p:cNvSpPr>
              <a:spLocks noChangeAspect="1" noChangeArrowheads="1"/>
            </p:cNvSpPr>
            <p:nvPr/>
          </p:nvSpPr>
          <p:spPr bwMode="auto">
            <a:xfrm>
              <a:off x="4516914" y="434054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17" name="Oval 1021"/>
            <p:cNvSpPr>
              <a:spLocks noChangeAspect="1" noChangeArrowheads="1"/>
            </p:cNvSpPr>
            <p:nvPr/>
          </p:nvSpPr>
          <p:spPr bwMode="auto">
            <a:xfrm>
              <a:off x="5866984" y="434054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18" name="Oval 1022"/>
            <p:cNvSpPr>
              <a:spLocks noChangeAspect="1" noChangeArrowheads="1"/>
            </p:cNvSpPr>
            <p:nvPr/>
          </p:nvSpPr>
          <p:spPr bwMode="auto">
            <a:xfrm>
              <a:off x="5978735" y="434054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19" name="Oval 1023"/>
            <p:cNvSpPr>
              <a:spLocks noChangeAspect="1" noChangeArrowheads="1"/>
            </p:cNvSpPr>
            <p:nvPr/>
          </p:nvSpPr>
          <p:spPr bwMode="auto">
            <a:xfrm>
              <a:off x="6091996" y="434054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20" name="Oval 1024"/>
            <p:cNvSpPr>
              <a:spLocks noChangeAspect="1" noChangeArrowheads="1"/>
            </p:cNvSpPr>
            <p:nvPr/>
          </p:nvSpPr>
          <p:spPr bwMode="auto">
            <a:xfrm>
              <a:off x="6203747" y="434054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21" name="Oval 1025"/>
            <p:cNvSpPr>
              <a:spLocks noChangeAspect="1" noChangeArrowheads="1"/>
            </p:cNvSpPr>
            <p:nvPr/>
          </p:nvSpPr>
          <p:spPr bwMode="auto">
            <a:xfrm>
              <a:off x="6317008" y="434054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22" name="Oval 1026"/>
            <p:cNvSpPr>
              <a:spLocks noChangeAspect="1" noChangeArrowheads="1"/>
            </p:cNvSpPr>
            <p:nvPr/>
          </p:nvSpPr>
          <p:spPr bwMode="auto">
            <a:xfrm>
              <a:off x="6428759" y="434054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23" name="Oval 1027"/>
            <p:cNvSpPr>
              <a:spLocks noChangeAspect="1" noChangeArrowheads="1"/>
            </p:cNvSpPr>
            <p:nvPr/>
          </p:nvSpPr>
          <p:spPr bwMode="auto">
            <a:xfrm>
              <a:off x="6542019" y="434054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24" name="Oval 1028"/>
            <p:cNvSpPr>
              <a:spLocks noChangeAspect="1" noChangeArrowheads="1"/>
            </p:cNvSpPr>
            <p:nvPr/>
          </p:nvSpPr>
          <p:spPr bwMode="auto">
            <a:xfrm>
              <a:off x="6653770" y="434054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25" name="Oval 1029"/>
            <p:cNvSpPr>
              <a:spLocks noChangeAspect="1" noChangeArrowheads="1"/>
            </p:cNvSpPr>
            <p:nvPr/>
          </p:nvSpPr>
          <p:spPr bwMode="auto">
            <a:xfrm>
              <a:off x="8005351" y="434054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26" name="Oval 1030"/>
            <p:cNvSpPr>
              <a:spLocks noChangeAspect="1" noChangeArrowheads="1"/>
            </p:cNvSpPr>
            <p:nvPr/>
          </p:nvSpPr>
          <p:spPr bwMode="auto">
            <a:xfrm>
              <a:off x="8230362" y="434054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27" name="Oval 1031"/>
            <p:cNvSpPr>
              <a:spLocks noChangeAspect="1" noChangeArrowheads="1"/>
            </p:cNvSpPr>
            <p:nvPr/>
          </p:nvSpPr>
          <p:spPr bwMode="auto">
            <a:xfrm>
              <a:off x="8342113" y="4340545"/>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28" name="Oval 1032"/>
            <p:cNvSpPr>
              <a:spLocks noChangeAspect="1" noChangeArrowheads="1"/>
            </p:cNvSpPr>
            <p:nvPr/>
          </p:nvSpPr>
          <p:spPr bwMode="auto">
            <a:xfrm>
              <a:off x="8455374" y="434054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29" name="Oval 1033"/>
            <p:cNvSpPr>
              <a:spLocks noChangeAspect="1" noChangeArrowheads="1"/>
            </p:cNvSpPr>
            <p:nvPr/>
          </p:nvSpPr>
          <p:spPr bwMode="auto">
            <a:xfrm>
              <a:off x="3728618"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30" name="Oval 1034"/>
            <p:cNvSpPr>
              <a:spLocks noChangeAspect="1" noChangeArrowheads="1"/>
            </p:cNvSpPr>
            <p:nvPr/>
          </p:nvSpPr>
          <p:spPr bwMode="auto">
            <a:xfrm>
              <a:off x="3840369"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31" name="Oval 1035"/>
            <p:cNvSpPr>
              <a:spLocks noChangeAspect="1" noChangeArrowheads="1"/>
            </p:cNvSpPr>
            <p:nvPr/>
          </p:nvSpPr>
          <p:spPr bwMode="auto">
            <a:xfrm>
              <a:off x="3953629" y="444537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32" name="Oval 1036"/>
            <p:cNvSpPr>
              <a:spLocks noChangeAspect="1" noChangeArrowheads="1"/>
            </p:cNvSpPr>
            <p:nvPr/>
          </p:nvSpPr>
          <p:spPr bwMode="auto">
            <a:xfrm>
              <a:off x="4065380" y="444537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33" name="Oval 1037"/>
            <p:cNvSpPr>
              <a:spLocks noChangeAspect="1" noChangeArrowheads="1"/>
            </p:cNvSpPr>
            <p:nvPr/>
          </p:nvSpPr>
          <p:spPr bwMode="auto">
            <a:xfrm>
              <a:off x="4178642"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34" name="Oval 1038"/>
            <p:cNvSpPr>
              <a:spLocks noChangeAspect="1" noChangeArrowheads="1"/>
            </p:cNvSpPr>
            <p:nvPr/>
          </p:nvSpPr>
          <p:spPr bwMode="auto">
            <a:xfrm>
              <a:off x="4290393"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35" name="Oval 1039"/>
            <p:cNvSpPr>
              <a:spLocks noChangeAspect="1" noChangeArrowheads="1"/>
            </p:cNvSpPr>
            <p:nvPr/>
          </p:nvSpPr>
          <p:spPr bwMode="auto">
            <a:xfrm>
              <a:off x="4403653" y="444537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36" name="Oval 1040"/>
            <p:cNvSpPr>
              <a:spLocks noChangeAspect="1" noChangeArrowheads="1"/>
            </p:cNvSpPr>
            <p:nvPr/>
          </p:nvSpPr>
          <p:spPr bwMode="auto">
            <a:xfrm>
              <a:off x="4516914"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37" name="Oval 1041"/>
            <p:cNvSpPr>
              <a:spLocks noChangeAspect="1" noChangeArrowheads="1"/>
            </p:cNvSpPr>
            <p:nvPr/>
          </p:nvSpPr>
          <p:spPr bwMode="auto">
            <a:xfrm>
              <a:off x="4628665"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38" name="Oval 1042"/>
            <p:cNvSpPr>
              <a:spLocks noChangeAspect="1" noChangeArrowheads="1"/>
            </p:cNvSpPr>
            <p:nvPr/>
          </p:nvSpPr>
          <p:spPr bwMode="auto">
            <a:xfrm>
              <a:off x="4741926" y="444537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39" name="Oval 1043"/>
            <p:cNvSpPr>
              <a:spLocks noChangeAspect="1" noChangeArrowheads="1"/>
            </p:cNvSpPr>
            <p:nvPr/>
          </p:nvSpPr>
          <p:spPr bwMode="auto">
            <a:xfrm>
              <a:off x="5978735"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40" name="Oval 1044"/>
            <p:cNvSpPr>
              <a:spLocks noChangeAspect="1" noChangeArrowheads="1"/>
            </p:cNvSpPr>
            <p:nvPr/>
          </p:nvSpPr>
          <p:spPr bwMode="auto">
            <a:xfrm>
              <a:off x="6091996" y="444537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41" name="Oval 1045"/>
            <p:cNvSpPr>
              <a:spLocks noChangeAspect="1" noChangeArrowheads="1"/>
            </p:cNvSpPr>
            <p:nvPr/>
          </p:nvSpPr>
          <p:spPr bwMode="auto">
            <a:xfrm>
              <a:off x="6203747" y="444537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42" name="Oval 1046"/>
            <p:cNvSpPr>
              <a:spLocks noChangeAspect="1" noChangeArrowheads="1"/>
            </p:cNvSpPr>
            <p:nvPr/>
          </p:nvSpPr>
          <p:spPr bwMode="auto">
            <a:xfrm>
              <a:off x="6317008"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43" name="Oval 1047"/>
            <p:cNvSpPr>
              <a:spLocks noChangeAspect="1" noChangeArrowheads="1"/>
            </p:cNvSpPr>
            <p:nvPr/>
          </p:nvSpPr>
          <p:spPr bwMode="auto">
            <a:xfrm>
              <a:off x="6428759"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44" name="Oval 1048"/>
            <p:cNvSpPr>
              <a:spLocks noChangeAspect="1" noChangeArrowheads="1"/>
            </p:cNvSpPr>
            <p:nvPr/>
          </p:nvSpPr>
          <p:spPr bwMode="auto">
            <a:xfrm>
              <a:off x="6542019" y="444537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45" name="Oval 1049"/>
            <p:cNvSpPr>
              <a:spLocks noChangeAspect="1" noChangeArrowheads="1"/>
            </p:cNvSpPr>
            <p:nvPr/>
          </p:nvSpPr>
          <p:spPr bwMode="auto">
            <a:xfrm>
              <a:off x="8117102"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46" name="Oval 1050"/>
            <p:cNvSpPr>
              <a:spLocks noChangeAspect="1" noChangeArrowheads="1"/>
            </p:cNvSpPr>
            <p:nvPr/>
          </p:nvSpPr>
          <p:spPr bwMode="auto">
            <a:xfrm>
              <a:off x="8455374"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47" name="Oval 1051"/>
            <p:cNvSpPr>
              <a:spLocks noChangeAspect="1" noChangeArrowheads="1"/>
            </p:cNvSpPr>
            <p:nvPr/>
          </p:nvSpPr>
          <p:spPr bwMode="auto">
            <a:xfrm>
              <a:off x="8792137" y="444537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48" name="Oval 1052"/>
            <p:cNvSpPr>
              <a:spLocks noChangeAspect="1" noChangeArrowheads="1"/>
            </p:cNvSpPr>
            <p:nvPr/>
          </p:nvSpPr>
          <p:spPr bwMode="auto">
            <a:xfrm>
              <a:off x="8905398"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49" name="Oval 1053"/>
            <p:cNvSpPr>
              <a:spLocks noChangeAspect="1" noChangeArrowheads="1"/>
            </p:cNvSpPr>
            <p:nvPr/>
          </p:nvSpPr>
          <p:spPr bwMode="auto">
            <a:xfrm>
              <a:off x="9017149" y="444537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50" name="Oval 1054"/>
            <p:cNvSpPr>
              <a:spLocks noChangeAspect="1" noChangeArrowheads="1"/>
            </p:cNvSpPr>
            <p:nvPr/>
          </p:nvSpPr>
          <p:spPr bwMode="auto">
            <a:xfrm>
              <a:off x="3840369" y="4550214"/>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51" name="Oval 1055"/>
            <p:cNvSpPr>
              <a:spLocks noChangeAspect="1" noChangeArrowheads="1"/>
            </p:cNvSpPr>
            <p:nvPr/>
          </p:nvSpPr>
          <p:spPr bwMode="auto">
            <a:xfrm>
              <a:off x="3953629" y="4550214"/>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52" name="Oval 1056"/>
            <p:cNvSpPr>
              <a:spLocks noChangeAspect="1" noChangeArrowheads="1"/>
            </p:cNvSpPr>
            <p:nvPr/>
          </p:nvSpPr>
          <p:spPr bwMode="auto">
            <a:xfrm>
              <a:off x="4065380" y="4550214"/>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53" name="Oval 1057"/>
            <p:cNvSpPr>
              <a:spLocks noChangeAspect="1" noChangeArrowheads="1"/>
            </p:cNvSpPr>
            <p:nvPr/>
          </p:nvSpPr>
          <p:spPr bwMode="auto">
            <a:xfrm>
              <a:off x="4178642" y="4550214"/>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54" name="Oval 1058"/>
            <p:cNvSpPr>
              <a:spLocks noChangeAspect="1" noChangeArrowheads="1"/>
            </p:cNvSpPr>
            <p:nvPr/>
          </p:nvSpPr>
          <p:spPr bwMode="auto">
            <a:xfrm>
              <a:off x="4290393" y="4550214"/>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55" name="Oval 1059"/>
            <p:cNvSpPr>
              <a:spLocks noChangeAspect="1" noChangeArrowheads="1"/>
            </p:cNvSpPr>
            <p:nvPr/>
          </p:nvSpPr>
          <p:spPr bwMode="auto">
            <a:xfrm>
              <a:off x="4403653" y="4550214"/>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56" name="Oval 1060"/>
            <p:cNvSpPr>
              <a:spLocks noChangeAspect="1" noChangeArrowheads="1"/>
            </p:cNvSpPr>
            <p:nvPr/>
          </p:nvSpPr>
          <p:spPr bwMode="auto">
            <a:xfrm>
              <a:off x="4516914" y="4550214"/>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57" name="Oval 1061"/>
            <p:cNvSpPr>
              <a:spLocks noChangeAspect="1" noChangeArrowheads="1"/>
            </p:cNvSpPr>
            <p:nvPr/>
          </p:nvSpPr>
          <p:spPr bwMode="auto">
            <a:xfrm>
              <a:off x="4628665" y="4550214"/>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58" name="Oval 1062"/>
            <p:cNvSpPr>
              <a:spLocks noChangeAspect="1" noChangeArrowheads="1"/>
            </p:cNvSpPr>
            <p:nvPr/>
          </p:nvSpPr>
          <p:spPr bwMode="auto">
            <a:xfrm>
              <a:off x="4741926" y="4550214"/>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59" name="Oval 1063"/>
            <p:cNvSpPr>
              <a:spLocks noChangeAspect="1" noChangeArrowheads="1"/>
            </p:cNvSpPr>
            <p:nvPr/>
          </p:nvSpPr>
          <p:spPr bwMode="auto">
            <a:xfrm>
              <a:off x="5978735" y="4550214"/>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60" name="Oval 1064"/>
            <p:cNvSpPr>
              <a:spLocks noChangeAspect="1" noChangeArrowheads="1"/>
            </p:cNvSpPr>
            <p:nvPr/>
          </p:nvSpPr>
          <p:spPr bwMode="auto">
            <a:xfrm>
              <a:off x="6091996" y="4550214"/>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61" name="Oval 1065"/>
            <p:cNvSpPr>
              <a:spLocks noChangeAspect="1" noChangeArrowheads="1"/>
            </p:cNvSpPr>
            <p:nvPr/>
          </p:nvSpPr>
          <p:spPr bwMode="auto">
            <a:xfrm>
              <a:off x="6203747" y="4550214"/>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62" name="Oval 1066"/>
            <p:cNvSpPr>
              <a:spLocks noChangeAspect="1" noChangeArrowheads="1"/>
            </p:cNvSpPr>
            <p:nvPr/>
          </p:nvSpPr>
          <p:spPr bwMode="auto">
            <a:xfrm>
              <a:off x="6317008" y="4550214"/>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63" name="Oval 1067"/>
            <p:cNvSpPr>
              <a:spLocks noChangeAspect="1" noChangeArrowheads="1"/>
            </p:cNvSpPr>
            <p:nvPr/>
          </p:nvSpPr>
          <p:spPr bwMode="auto">
            <a:xfrm>
              <a:off x="6428759" y="4550214"/>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64" name="Oval 1068"/>
            <p:cNvSpPr>
              <a:spLocks noChangeAspect="1" noChangeArrowheads="1"/>
            </p:cNvSpPr>
            <p:nvPr/>
          </p:nvSpPr>
          <p:spPr bwMode="auto">
            <a:xfrm>
              <a:off x="6542019" y="4550214"/>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65" name="Oval 1069"/>
            <p:cNvSpPr>
              <a:spLocks noChangeAspect="1" noChangeArrowheads="1"/>
            </p:cNvSpPr>
            <p:nvPr/>
          </p:nvSpPr>
          <p:spPr bwMode="auto">
            <a:xfrm>
              <a:off x="8230362" y="4550214"/>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66" name="Oval 1070"/>
            <p:cNvSpPr>
              <a:spLocks noChangeAspect="1" noChangeArrowheads="1"/>
            </p:cNvSpPr>
            <p:nvPr/>
          </p:nvSpPr>
          <p:spPr bwMode="auto">
            <a:xfrm>
              <a:off x="8342113" y="4550214"/>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67" name="Oval 1071"/>
            <p:cNvSpPr>
              <a:spLocks noChangeAspect="1" noChangeArrowheads="1"/>
            </p:cNvSpPr>
            <p:nvPr/>
          </p:nvSpPr>
          <p:spPr bwMode="auto">
            <a:xfrm>
              <a:off x="9017149" y="4550214"/>
              <a:ext cx="86078" cy="86603"/>
            </a:xfrm>
            <a:prstGeom prst="ellipse">
              <a:avLst/>
            </a:prstGeom>
            <a:grpFill/>
            <a:ln>
              <a:noFill/>
            </a:ln>
            <a:effec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68" name="Oval 1072"/>
            <p:cNvSpPr>
              <a:spLocks noChangeAspect="1" noChangeArrowheads="1"/>
            </p:cNvSpPr>
            <p:nvPr/>
          </p:nvSpPr>
          <p:spPr bwMode="auto">
            <a:xfrm>
              <a:off x="3840369" y="465504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69" name="Oval 1073"/>
            <p:cNvSpPr>
              <a:spLocks noChangeAspect="1" noChangeArrowheads="1"/>
            </p:cNvSpPr>
            <p:nvPr/>
          </p:nvSpPr>
          <p:spPr bwMode="auto">
            <a:xfrm>
              <a:off x="3953629" y="465504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70" name="Oval 1074"/>
            <p:cNvSpPr>
              <a:spLocks noChangeAspect="1" noChangeArrowheads="1"/>
            </p:cNvSpPr>
            <p:nvPr/>
          </p:nvSpPr>
          <p:spPr bwMode="auto">
            <a:xfrm>
              <a:off x="4065380" y="465504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71" name="Oval 1075"/>
            <p:cNvSpPr>
              <a:spLocks noChangeAspect="1" noChangeArrowheads="1"/>
            </p:cNvSpPr>
            <p:nvPr/>
          </p:nvSpPr>
          <p:spPr bwMode="auto">
            <a:xfrm>
              <a:off x="4178642" y="465504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72" name="Oval 1076"/>
            <p:cNvSpPr>
              <a:spLocks noChangeAspect="1" noChangeArrowheads="1"/>
            </p:cNvSpPr>
            <p:nvPr/>
          </p:nvSpPr>
          <p:spPr bwMode="auto">
            <a:xfrm>
              <a:off x="4290393" y="465504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73" name="Oval 1077"/>
            <p:cNvSpPr>
              <a:spLocks noChangeAspect="1" noChangeArrowheads="1"/>
            </p:cNvSpPr>
            <p:nvPr/>
          </p:nvSpPr>
          <p:spPr bwMode="auto">
            <a:xfrm>
              <a:off x="4403653" y="465504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74" name="Oval 1078"/>
            <p:cNvSpPr>
              <a:spLocks noChangeAspect="1" noChangeArrowheads="1"/>
            </p:cNvSpPr>
            <p:nvPr/>
          </p:nvSpPr>
          <p:spPr bwMode="auto">
            <a:xfrm>
              <a:off x="4516914" y="465504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75" name="Oval 1079"/>
            <p:cNvSpPr>
              <a:spLocks noChangeAspect="1" noChangeArrowheads="1"/>
            </p:cNvSpPr>
            <p:nvPr/>
          </p:nvSpPr>
          <p:spPr bwMode="auto">
            <a:xfrm>
              <a:off x="4628665" y="465504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76" name="Oval 1080"/>
            <p:cNvSpPr>
              <a:spLocks noChangeAspect="1" noChangeArrowheads="1"/>
            </p:cNvSpPr>
            <p:nvPr/>
          </p:nvSpPr>
          <p:spPr bwMode="auto">
            <a:xfrm>
              <a:off x="4741926" y="465504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77" name="Oval 1081"/>
            <p:cNvSpPr>
              <a:spLocks noChangeAspect="1" noChangeArrowheads="1"/>
            </p:cNvSpPr>
            <p:nvPr/>
          </p:nvSpPr>
          <p:spPr bwMode="auto">
            <a:xfrm>
              <a:off x="5978735" y="465504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78" name="Oval 1082"/>
            <p:cNvSpPr>
              <a:spLocks noChangeAspect="1" noChangeArrowheads="1"/>
            </p:cNvSpPr>
            <p:nvPr/>
          </p:nvSpPr>
          <p:spPr bwMode="auto">
            <a:xfrm>
              <a:off x="6091996" y="465504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79" name="Oval 1083"/>
            <p:cNvSpPr>
              <a:spLocks noChangeAspect="1" noChangeArrowheads="1"/>
            </p:cNvSpPr>
            <p:nvPr/>
          </p:nvSpPr>
          <p:spPr bwMode="auto">
            <a:xfrm>
              <a:off x="6203747" y="465504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80" name="Oval 1084"/>
            <p:cNvSpPr>
              <a:spLocks noChangeAspect="1" noChangeArrowheads="1"/>
            </p:cNvSpPr>
            <p:nvPr/>
          </p:nvSpPr>
          <p:spPr bwMode="auto">
            <a:xfrm>
              <a:off x="6317008" y="465504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81" name="Oval 1085"/>
            <p:cNvSpPr>
              <a:spLocks noChangeAspect="1" noChangeArrowheads="1"/>
            </p:cNvSpPr>
            <p:nvPr/>
          </p:nvSpPr>
          <p:spPr bwMode="auto">
            <a:xfrm>
              <a:off x="6428759" y="4655049"/>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82" name="Oval 1086"/>
            <p:cNvSpPr>
              <a:spLocks noChangeAspect="1" noChangeArrowheads="1"/>
            </p:cNvSpPr>
            <p:nvPr/>
          </p:nvSpPr>
          <p:spPr bwMode="auto">
            <a:xfrm>
              <a:off x="6542019" y="465504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83" name="Oval 1087"/>
            <p:cNvSpPr>
              <a:spLocks noChangeAspect="1" noChangeArrowheads="1"/>
            </p:cNvSpPr>
            <p:nvPr/>
          </p:nvSpPr>
          <p:spPr bwMode="auto">
            <a:xfrm>
              <a:off x="8792137" y="465504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84" name="Oval 1088"/>
            <p:cNvSpPr>
              <a:spLocks noChangeAspect="1" noChangeArrowheads="1"/>
            </p:cNvSpPr>
            <p:nvPr/>
          </p:nvSpPr>
          <p:spPr bwMode="auto">
            <a:xfrm>
              <a:off x="3953629" y="475836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85" name="Oval 1089"/>
            <p:cNvSpPr>
              <a:spLocks noChangeAspect="1" noChangeArrowheads="1"/>
            </p:cNvSpPr>
            <p:nvPr/>
          </p:nvSpPr>
          <p:spPr bwMode="auto">
            <a:xfrm>
              <a:off x="4065380" y="475836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86" name="Oval 1090"/>
            <p:cNvSpPr>
              <a:spLocks noChangeAspect="1" noChangeArrowheads="1"/>
            </p:cNvSpPr>
            <p:nvPr/>
          </p:nvSpPr>
          <p:spPr bwMode="auto">
            <a:xfrm>
              <a:off x="4178642" y="475836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87" name="Oval 1091"/>
            <p:cNvSpPr>
              <a:spLocks noChangeAspect="1" noChangeArrowheads="1"/>
            </p:cNvSpPr>
            <p:nvPr/>
          </p:nvSpPr>
          <p:spPr bwMode="auto">
            <a:xfrm>
              <a:off x="4290393" y="475836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88" name="Oval 1092"/>
            <p:cNvSpPr>
              <a:spLocks noChangeAspect="1" noChangeArrowheads="1"/>
            </p:cNvSpPr>
            <p:nvPr/>
          </p:nvSpPr>
          <p:spPr bwMode="auto">
            <a:xfrm>
              <a:off x="4403653" y="475836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89" name="Oval 1093"/>
            <p:cNvSpPr>
              <a:spLocks noChangeAspect="1" noChangeArrowheads="1"/>
            </p:cNvSpPr>
            <p:nvPr/>
          </p:nvSpPr>
          <p:spPr bwMode="auto">
            <a:xfrm>
              <a:off x="4516914" y="475836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90" name="Oval 1094"/>
            <p:cNvSpPr>
              <a:spLocks noChangeAspect="1" noChangeArrowheads="1"/>
            </p:cNvSpPr>
            <p:nvPr/>
          </p:nvSpPr>
          <p:spPr bwMode="auto">
            <a:xfrm>
              <a:off x="4628665" y="475836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91" name="Oval 1095"/>
            <p:cNvSpPr>
              <a:spLocks noChangeAspect="1" noChangeArrowheads="1"/>
            </p:cNvSpPr>
            <p:nvPr/>
          </p:nvSpPr>
          <p:spPr bwMode="auto">
            <a:xfrm>
              <a:off x="5978735" y="475836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92" name="Oval 1096"/>
            <p:cNvSpPr>
              <a:spLocks noChangeAspect="1" noChangeArrowheads="1"/>
            </p:cNvSpPr>
            <p:nvPr/>
          </p:nvSpPr>
          <p:spPr bwMode="auto">
            <a:xfrm>
              <a:off x="6091996" y="475836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93" name="Oval 1097"/>
            <p:cNvSpPr>
              <a:spLocks noChangeAspect="1" noChangeArrowheads="1"/>
            </p:cNvSpPr>
            <p:nvPr/>
          </p:nvSpPr>
          <p:spPr bwMode="auto">
            <a:xfrm>
              <a:off x="6203747" y="475836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94" name="Oval 1098"/>
            <p:cNvSpPr>
              <a:spLocks noChangeAspect="1" noChangeArrowheads="1"/>
            </p:cNvSpPr>
            <p:nvPr/>
          </p:nvSpPr>
          <p:spPr bwMode="auto">
            <a:xfrm>
              <a:off x="6317008" y="475836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95" name="Oval 1099"/>
            <p:cNvSpPr>
              <a:spLocks noChangeAspect="1" noChangeArrowheads="1"/>
            </p:cNvSpPr>
            <p:nvPr/>
          </p:nvSpPr>
          <p:spPr bwMode="auto">
            <a:xfrm>
              <a:off x="6428759" y="475836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96" name="Oval 1100"/>
            <p:cNvSpPr>
              <a:spLocks noChangeAspect="1" noChangeArrowheads="1"/>
            </p:cNvSpPr>
            <p:nvPr/>
          </p:nvSpPr>
          <p:spPr bwMode="auto">
            <a:xfrm>
              <a:off x="6542019" y="475836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97" name="Oval 1101"/>
            <p:cNvSpPr>
              <a:spLocks noChangeAspect="1" noChangeArrowheads="1"/>
            </p:cNvSpPr>
            <p:nvPr/>
          </p:nvSpPr>
          <p:spPr bwMode="auto">
            <a:xfrm>
              <a:off x="6767032" y="475836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98" name="Oval 1102"/>
            <p:cNvSpPr>
              <a:spLocks noChangeAspect="1" noChangeArrowheads="1"/>
            </p:cNvSpPr>
            <p:nvPr/>
          </p:nvSpPr>
          <p:spPr bwMode="auto">
            <a:xfrm>
              <a:off x="8680386" y="475836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099" name="Oval 1103"/>
            <p:cNvSpPr>
              <a:spLocks noChangeAspect="1" noChangeArrowheads="1"/>
            </p:cNvSpPr>
            <p:nvPr/>
          </p:nvSpPr>
          <p:spPr bwMode="auto">
            <a:xfrm>
              <a:off x="8792137" y="4758364"/>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00" name="Oval 1104"/>
            <p:cNvSpPr>
              <a:spLocks noChangeAspect="1" noChangeArrowheads="1"/>
            </p:cNvSpPr>
            <p:nvPr/>
          </p:nvSpPr>
          <p:spPr bwMode="auto">
            <a:xfrm>
              <a:off x="9017149" y="4758364"/>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01" name="Oval 1105"/>
            <p:cNvSpPr>
              <a:spLocks noChangeAspect="1" noChangeArrowheads="1"/>
            </p:cNvSpPr>
            <p:nvPr/>
          </p:nvSpPr>
          <p:spPr bwMode="auto">
            <a:xfrm>
              <a:off x="4065380" y="486319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02" name="Oval 1106"/>
            <p:cNvSpPr>
              <a:spLocks noChangeAspect="1" noChangeArrowheads="1"/>
            </p:cNvSpPr>
            <p:nvPr/>
          </p:nvSpPr>
          <p:spPr bwMode="auto">
            <a:xfrm>
              <a:off x="4178642" y="486319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03" name="Oval 1107"/>
            <p:cNvSpPr>
              <a:spLocks noChangeAspect="1" noChangeArrowheads="1"/>
            </p:cNvSpPr>
            <p:nvPr/>
          </p:nvSpPr>
          <p:spPr bwMode="auto">
            <a:xfrm>
              <a:off x="4290393" y="486319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04" name="Oval 1108"/>
            <p:cNvSpPr>
              <a:spLocks noChangeAspect="1" noChangeArrowheads="1"/>
            </p:cNvSpPr>
            <p:nvPr/>
          </p:nvSpPr>
          <p:spPr bwMode="auto">
            <a:xfrm>
              <a:off x="4403653" y="486319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05" name="Oval 1109"/>
            <p:cNvSpPr>
              <a:spLocks noChangeAspect="1" noChangeArrowheads="1"/>
            </p:cNvSpPr>
            <p:nvPr/>
          </p:nvSpPr>
          <p:spPr bwMode="auto">
            <a:xfrm>
              <a:off x="4516914" y="486319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06" name="Oval 1110"/>
            <p:cNvSpPr>
              <a:spLocks noChangeAspect="1" noChangeArrowheads="1"/>
            </p:cNvSpPr>
            <p:nvPr/>
          </p:nvSpPr>
          <p:spPr bwMode="auto">
            <a:xfrm>
              <a:off x="4628665" y="486319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07" name="Oval 1111"/>
            <p:cNvSpPr>
              <a:spLocks noChangeAspect="1" noChangeArrowheads="1"/>
            </p:cNvSpPr>
            <p:nvPr/>
          </p:nvSpPr>
          <p:spPr bwMode="auto">
            <a:xfrm>
              <a:off x="5978735" y="486319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08" name="Oval 1112"/>
            <p:cNvSpPr>
              <a:spLocks noChangeAspect="1" noChangeArrowheads="1"/>
            </p:cNvSpPr>
            <p:nvPr/>
          </p:nvSpPr>
          <p:spPr bwMode="auto">
            <a:xfrm>
              <a:off x="6091996" y="486319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09" name="Oval 1113"/>
            <p:cNvSpPr>
              <a:spLocks noChangeAspect="1" noChangeArrowheads="1"/>
            </p:cNvSpPr>
            <p:nvPr/>
          </p:nvSpPr>
          <p:spPr bwMode="auto">
            <a:xfrm>
              <a:off x="6203747" y="486319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10" name="Oval 1114"/>
            <p:cNvSpPr>
              <a:spLocks noChangeAspect="1" noChangeArrowheads="1"/>
            </p:cNvSpPr>
            <p:nvPr/>
          </p:nvSpPr>
          <p:spPr bwMode="auto">
            <a:xfrm>
              <a:off x="6317008" y="486319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11" name="Oval 1115"/>
            <p:cNvSpPr>
              <a:spLocks noChangeAspect="1" noChangeArrowheads="1"/>
            </p:cNvSpPr>
            <p:nvPr/>
          </p:nvSpPr>
          <p:spPr bwMode="auto">
            <a:xfrm>
              <a:off x="6428759" y="486319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12" name="Oval 1116"/>
            <p:cNvSpPr>
              <a:spLocks noChangeAspect="1" noChangeArrowheads="1"/>
            </p:cNvSpPr>
            <p:nvPr/>
          </p:nvSpPr>
          <p:spPr bwMode="auto">
            <a:xfrm>
              <a:off x="6542019" y="486319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13" name="Oval 1117"/>
            <p:cNvSpPr>
              <a:spLocks noChangeAspect="1" noChangeArrowheads="1"/>
            </p:cNvSpPr>
            <p:nvPr/>
          </p:nvSpPr>
          <p:spPr bwMode="auto">
            <a:xfrm>
              <a:off x="6767032" y="486319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14" name="Oval 1118"/>
            <p:cNvSpPr>
              <a:spLocks noChangeAspect="1" noChangeArrowheads="1"/>
            </p:cNvSpPr>
            <p:nvPr/>
          </p:nvSpPr>
          <p:spPr bwMode="auto">
            <a:xfrm>
              <a:off x="8567125" y="486319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15" name="Oval 1119"/>
            <p:cNvSpPr>
              <a:spLocks noChangeAspect="1" noChangeArrowheads="1"/>
            </p:cNvSpPr>
            <p:nvPr/>
          </p:nvSpPr>
          <p:spPr bwMode="auto">
            <a:xfrm>
              <a:off x="8680386" y="486319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16" name="Oval 1120"/>
            <p:cNvSpPr>
              <a:spLocks noChangeAspect="1" noChangeArrowheads="1"/>
            </p:cNvSpPr>
            <p:nvPr/>
          </p:nvSpPr>
          <p:spPr bwMode="auto">
            <a:xfrm>
              <a:off x="8792137" y="4863198"/>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17" name="Oval 1121"/>
            <p:cNvSpPr>
              <a:spLocks noChangeAspect="1" noChangeArrowheads="1"/>
            </p:cNvSpPr>
            <p:nvPr/>
          </p:nvSpPr>
          <p:spPr bwMode="auto">
            <a:xfrm>
              <a:off x="8905398" y="486319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18" name="Oval 1122"/>
            <p:cNvSpPr>
              <a:spLocks noChangeAspect="1" noChangeArrowheads="1"/>
            </p:cNvSpPr>
            <p:nvPr/>
          </p:nvSpPr>
          <p:spPr bwMode="auto">
            <a:xfrm>
              <a:off x="9017149" y="4863198"/>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19" name="Oval 1123"/>
            <p:cNvSpPr>
              <a:spLocks noChangeAspect="1" noChangeArrowheads="1"/>
            </p:cNvSpPr>
            <p:nvPr/>
          </p:nvSpPr>
          <p:spPr bwMode="auto">
            <a:xfrm>
              <a:off x="4065380" y="4968033"/>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20" name="Oval 1124"/>
            <p:cNvSpPr>
              <a:spLocks noChangeAspect="1" noChangeArrowheads="1"/>
            </p:cNvSpPr>
            <p:nvPr/>
          </p:nvSpPr>
          <p:spPr bwMode="auto">
            <a:xfrm>
              <a:off x="4178642"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21" name="Oval 1125"/>
            <p:cNvSpPr>
              <a:spLocks noChangeAspect="1" noChangeArrowheads="1"/>
            </p:cNvSpPr>
            <p:nvPr/>
          </p:nvSpPr>
          <p:spPr bwMode="auto">
            <a:xfrm>
              <a:off x="4290393"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22" name="Oval 1126"/>
            <p:cNvSpPr>
              <a:spLocks noChangeAspect="1" noChangeArrowheads="1"/>
            </p:cNvSpPr>
            <p:nvPr/>
          </p:nvSpPr>
          <p:spPr bwMode="auto">
            <a:xfrm>
              <a:off x="4403653" y="4968033"/>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23" name="Oval 1127"/>
            <p:cNvSpPr>
              <a:spLocks noChangeAspect="1" noChangeArrowheads="1"/>
            </p:cNvSpPr>
            <p:nvPr/>
          </p:nvSpPr>
          <p:spPr bwMode="auto">
            <a:xfrm>
              <a:off x="4516914"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24" name="Oval 1128"/>
            <p:cNvSpPr>
              <a:spLocks noChangeAspect="1" noChangeArrowheads="1"/>
            </p:cNvSpPr>
            <p:nvPr/>
          </p:nvSpPr>
          <p:spPr bwMode="auto">
            <a:xfrm>
              <a:off x="4628665"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25" name="Oval 1129"/>
            <p:cNvSpPr>
              <a:spLocks noChangeAspect="1" noChangeArrowheads="1"/>
            </p:cNvSpPr>
            <p:nvPr/>
          </p:nvSpPr>
          <p:spPr bwMode="auto">
            <a:xfrm>
              <a:off x="5978735"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26" name="Oval 1130"/>
            <p:cNvSpPr>
              <a:spLocks noChangeAspect="1" noChangeArrowheads="1"/>
            </p:cNvSpPr>
            <p:nvPr/>
          </p:nvSpPr>
          <p:spPr bwMode="auto">
            <a:xfrm>
              <a:off x="6091996" y="4968033"/>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27" name="Oval 1131"/>
            <p:cNvSpPr>
              <a:spLocks noChangeAspect="1" noChangeArrowheads="1"/>
            </p:cNvSpPr>
            <p:nvPr/>
          </p:nvSpPr>
          <p:spPr bwMode="auto">
            <a:xfrm>
              <a:off x="6203747" y="4968033"/>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28" name="Oval 1132"/>
            <p:cNvSpPr>
              <a:spLocks noChangeAspect="1" noChangeArrowheads="1"/>
            </p:cNvSpPr>
            <p:nvPr/>
          </p:nvSpPr>
          <p:spPr bwMode="auto">
            <a:xfrm>
              <a:off x="6317008"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29" name="Oval 1133"/>
            <p:cNvSpPr>
              <a:spLocks noChangeAspect="1" noChangeArrowheads="1"/>
            </p:cNvSpPr>
            <p:nvPr/>
          </p:nvSpPr>
          <p:spPr bwMode="auto">
            <a:xfrm>
              <a:off x="6428759"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30" name="Oval 1134"/>
            <p:cNvSpPr>
              <a:spLocks noChangeAspect="1" noChangeArrowheads="1"/>
            </p:cNvSpPr>
            <p:nvPr/>
          </p:nvSpPr>
          <p:spPr bwMode="auto">
            <a:xfrm>
              <a:off x="6767032"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31" name="Oval 1135"/>
            <p:cNvSpPr>
              <a:spLocks noChangeAspect="1" noChangeArrowheads="1"/>
            </p:cNvSpPr>
            <p:nvPr/>
          </p:nvSpPr>
          <p:spPr bwMode="auto">
            <a:xfrm>
              <a:off x="8455374"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32" name="Oval 1136"/>
            <p:cNvSpPr>
              <a:spLocks noChangeAspect="1" noChangeArrowheads="1"/>
            </p:cNvSpPr>
            <p:nvPr/>
          </p:nvSpPr>
          <p:spPr bwMode="auto">
            <a:xfrm>
              <a:off x="8567125"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33" name="Oval 1137"/>
            <p:cNvSpPr>
              <a:spLocks noChangeAspect="1" noChangeArrowheads="1"/>
            </p:cNvSpPr>
            <p:nvPr/>
          </p:nvSpPr>
          <p:spPr bwMode="auto">
            <a:xfrm>
              <a:off x="8680386" y="4968033"/>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34" name="Oval 1138"/>
            <p:cNvSpPr>
              <a:spLocks noChangeAspect="1" noChangeArrowheads="1"/>
            </p:cNvSpPr>
            <p:nvPr/>
          </p:nvSpPr>
          <p:spPr bwMode="auto">
            <a:xfrm>
              <a:off x="8792137" y="4968033"/>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35" name="Oval 1139"/>
            <p:cNvSpPr>
              <a:spLocks noChangeAspect="1" noChangeArrowheads="1"/>
            </p:cNvSpPr>
            <p:nvPr/>
          </p:nvSpPr>
          <p:spPr bwMode="auto">
            <a:xfrm>
              <a:off x="8905398"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36" name="Oval 1140"/>
            <p:cNvSpPr>
              <a:spLocks noChangeAspect="1" noChangeArrowheads="1"/>
            </p:cNvSpPr>
            <p:nvPr/>
          </p:nvSpPr>
          <p:spPr bwMode="auto">
            <a:xfrm>
              <a:off x="9017149" y="4968033"/>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37" name="Oval 1141"/>
            <p:cNvSpPr>
              <a:spLocks noChangeAspect="1" noChangeArrowheads="1"/>
            </p:cNvSpPr>
            <p:nvPr/>
          </p:nvSpPr>
          <p:spPr bwMode="auto">
            <a:xfrm>
              <a:off x="9130409" y="4968033"/>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38" name="Oval 1142"/>
            <p:cNvSpPr>
              <a:spLocks noChangeAspect="1" noChangeArrowheads="1"/>
            </p:cNvSpPr>
            <p:nvPr/>
          </p:nvSpPr>
          <p:spPr bwMode="auto">
            <a:xfrm>
              <a:off x="3953629" y="507286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39" name="Oval 1143"/>
            <p:cNvSpPr>
              <a:spLocks noChangeAspect="1" noChangeArrowheads="1"/>
            </p:cNvSpPr>
            <p:nvPr/>
          </p:nvSpPr>
          <p:spPr bwMode="auto">
            <a:xfrm>
              <a:off x="4065380" y="507286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40" name="Oval 1144"/>
            <p:cNvSpPr>
              <a:spLocks noChangeAspect="1" noChangeArrowheads="1"/>
            </p:cNvSpPr>
            <p:nvPr/>
          </p:nvSpPr>
          <p:spPr bwMode="auto">
            <a:xfrm>
              <a:off x="4178642" y="507286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41" name="Oval 1145"/>
            <p:cNvSpPr>
              <a:spLocks noChangeAspect="1" noChangeArrowheads="1"/>
            </p:cNvSpPr>
            <p:nvPr/>
          </p:nvSpPr>
          <p:spPr bwMode="auto">
            <a:xfrm>
              <a:off x="4290393" y="507286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42" name="Oval 1146"/>
            <p:cNvSpPr>
              <a:spLocks noChangeAspect="1" noChangeArrowheads="1"/>
            </p:cNvSpPr>
            <p:nvPr/>
          </p:nvSpPr>
          <p:spPr bwMode="auto">
            <a:xfrm>
              <a:off x="4403653" y="507286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43" name="Oval 1147"/>
            <p:cNvSpPr>
              <a:spLocks noChangeAspect="1" noChangeArrowheads="1"/>
            </p:cNvSpPr>
            <p:nvPr/>
          </p:nvSpPr>
          <p:spPr bwMode="auto">
            <a:xfrm>
              <a:off x="4516914" y="507286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44" name="Oval 1148"/>
            <p:cNvSpPr>
              <a:spLocks noChangeAspect="1" noChangeArrowheads="1"/>
            </p:cNvSpPr>
            <p:nvPr/>
          </p:nvSpPr>
          <p:spPr bwMode="auto">
            <a:xfrm>
              <a:off x="5978735" y="507286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45" name="Oval 1149"/>
            <p:cNvSpPr>
              <a:spLocks noChangeAspect="1" noChangeArrowheads="1"/>
            </p:cNvSpPr>
            <p:nvPr/>
          </p:nvSpPr>
          <p:spPr bwMode="auto">
            <a:xfrm>
              <a:off x="6091996" y="507286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46" name="Oval 1150"/>
            <p:cNvSpPr>
              <a:spLocks noChangeAspect="1" noChangeArrowheads="1"/>
            </p:cNvSpPr>
            <p:nvPr/>
          </p:nvSpPr>
          <p:spPr bwMode="auto">
            <a:xfrm>
              <a:off x="6203747" y="507286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47" name="Oval 1151"/>
            <p:cNvSpPr>
              <a:spLocks noChangeAspect="1" noChangeArrowheads="1"/>
            </p:cNvSpPr>
            <p:nvPr/>
          </p:nvSpPr>
          <p:spPr bwMode="auto">
            <a:xfrm>
              <a:off x="6317008" y="507286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48" name="Oval 1152"/>
            <p:cNvSpPr>
              <a:spLocks noChangeAspect="1" noChangeArrowheads="1"/>
            </p:cNvSpPr>
            <p:nvPr/>
          </p:nvSpPr>
          <p:spPr bwMode="auto">
            <a:xfrm>
              <a:off x="6428759" y="507286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49" name="Oval 1153"/>
            <p:cNvSpPr>
              <a:spLocks noChangeAspect="1" noChangeArrowheads="1"/>
            </p:cNvSpPr>
            <p:nvPr/>
          </p:nvSpPr>
          <p:spPr bwMode="auto">
            <a:xfrm>
              <a:off x="6767032" y="507286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50" name="Oval 1154"/>
            <p:cNvSpPr>
              <a:spLocks noChangeAspect="1" noChangeArrowheads="1"/>
            </p:cNvSpPr>
            <p:nvPr/>
          </p:nvSpPr>
          <p:spPr bwMode="auto">
            <a:xfrm>
              <a:off x="8342113" y="507286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51" name="Oval 1155"/>
            <p:cNvSpPr>
              <a:spLocks noChangeAspect="1" noChangeArrowheads="1"/>
            </p:cNvSpPr>
            <p:nvPr/>
          </p:nvSpPr>
          <p:spPr bwMode="auto">
            <a:xfrm>
              <a:off x="8455374" y="507286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52" name="Oval 1156"/>
            <p:cNvSpPr>
              <a:spLocks noChangeAspect="1" noChangeArrowheads="1"/>
            </p:cNvSpPr>
            <p:nvPr/>
          </p:nvSpPr>
          <p:spPr bwMode="auto">
            <a:xfrm>
              <a:off x="8567125" y="507286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53" name="Oval 1157"/>
            <p:cNvSpPr>
              <a:spLocks noChangeAspect="1" noChangeArrowheads="1"/>
            </p:cNvSpPr>
            <p:nvPr/>
          </p:nvSpPr>
          <p:spPr bwMode="auto">
            <a:xfrm>
              <a:off x="8680386" y="507286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54" name="Oval 1158"/>
            <p:cNvSpPr>
              <a:spLocks noChangeAspect="1" noChangeArrowheads="1"/>
            </p:cNvSpPr>
            <p:nvPr/>
          </p:nvSpPr>
          <p:spPr bwMode="auto">
            <a:xfrm>
              <a:off x="8792137" y="507286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55" name="Oval 1159"/>
            <p:cNvSpPr>
              <a:spLocks noChangeAspect="1" noChangeArrowheads="1"/>
            </p:cNvSpPr>
            <p:nvPr/>
          </p:nvSpPr>
          <p:spPr bwMode="auto">
            <a:xfrm>
              <a:off x="8905398" y="507286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56" name="Oval 1160"/>
            <p:cNvSpPr>
              <a:spLocks noChangeAspect="1" noChangeArrowheads="1"/>
            </p:cNvSpPr>
            <p:nvPr/>
          </p:nvSpPr>
          <p:spPr bwMode="auto">
            <a:xfrm>
              <a:off x="9017149" y="5072867"/>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57" name="Oval 1161"/>
            <p:cNvSpPr>
              <a:spLocks noChangeAspect="1" noChangeArrowheads="1"/>
            </p:cNvSpPr>
            <p:nvPr/>
          </p:nvSpPr>
          <p:spPr bwMode="auto">
            <a:xfrm>
              <a:off x="9130409" y="507286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58" name="Oval 1162"/>
            <p:cNvSpPr>
              <a:spLocks noChangeAspect="1" noChangeArrowheads="1"/>
            </p:cNvSpPr>
            <p:nvPr/>
          </p:nvSpPr>
          <p:spPr bwMode="auto">
            <a:xfrm>
              <a:off x="9242160" y="5072867"/>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59" name="Oval 1163"/>
            <p:cNvSpPr>
              <a:spLocks noChangeAspect="1" noChangeArrowheads="1"/>
            </p:cNvSpPr>
            <p:nvPr/>
          </p:nvSpPr>
          <p:spPr bwMode="auto">
            <a:xfrm>
              <a:off x="3953629" y="517770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60" name="Oval 1164"/>
            <p:cNvSpPr>
              <a:spLocks noChangeAspect="1" noChangeArrowheads="1"/>
            </p:cNvSpPr>
            <p:nvPr/>
          </p:nvSpPr>
          <p:spPr bwMode="auto">
            <a:xfrm>
              <a:off x="4065380" y="517770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61" name="Oval 1165"/>
            <p:cNvSpPr>
              <a:spLocks noChangeAspect="1" noChangeArrowheads="1"/>
            </p:cNvSpPr>
            <p:nvPr/>
          </p:nvSpPr>
          <p:spPr bwMode="auto">
            <a:xfrm>
              <a:off x="4178642" y="517770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62" name="Oval 1166"/>
            <p:cNvSpPr>
              <a:spLocks noChangeAspect="1" noChangeArrowheads="1"/>
            </p:cNvSpPr>
            <p:nvPr/>
          </p:nvSpPr>
          <p:spPr bwMode="auto">
            <a:xfrm>
              <a:off x="4290393" y="517770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63" name="Oval 1167"/>
            <p:cNvSpPr>
              <a:spLocks noChangeAspect="1" noChangeArrowheads="1"/>
            </p:cNvSpPr>
            <p:nvPr/>
          </p:nvSpPr>
          <p:spPr bwMode="auto">
            <a:xfrm>
              <a:off x="4403653" y="517770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64" name="Oval 1168"/>
            <p:cNvSpPr>
              <a:spLocks noChangeAspect="1" noChangeArrowheads="1"/>
            </p:cNvSpPr>
            <p:nvPr/>
          </p:nvSpPr>
          <p:spPr bwMode="auto">
            <a:xfrm>
              <a:off x="5978735" y="517770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65" name="Oval 1169"/>
            <p:cNvSpPr>
              <a:spLocks noChangeAspect="1" noChangeArrowheads="1"/>
            </p:cNvSpPr>
            <p:nvPr/>
          </p:nvSpPr>
          <p:spPr bwMode="auto">
            <a:xfrm>
              <a:off x="6091996" y="517770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66" name="Oval 1170"/>
            <p:cNvSpPr>
              <a:spLocks noChangeAspect="1" noChangeArrowheads="1"/>
            </p:cNvSpPr>
            <p:nvPr/>
          </p:nvSpPr>
          <p:spPr bwMode="auto">
            <a:xfrm>
              <a:off x="6203747" y="517770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67" name="Oval 1171"/>
            <p:cNvSpPr>
              <a:spLocks noChangeAspect="1" noChangeArrowheads="1"/>
            </p:cNvSpPr>
            <p:nvPr/>
          </p:nvSpPr>
          <p:spPr bwMode="auto">
            <a:xfrm>
              <a:off x="6317008" y="517770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68" name="Oval 1172"/>
            <p:cNvSpPr>
              <a:spLocks noChangeAspect="1" noChangeArrowheads="1"/>
            </p:cNvSpPr>
            <p:nvPr/>
          </p:nvSpPr>
          <p:spPr bwMode="auto">
            <a:xfrm>
              <a:off x="8342113" y="517770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69" name="Oval 1173"/>
            <p:cNvSpPr>
              <a:spLocks noChangeAspect="1" noChangeArrowheads="1"/>
            </p:cNvSpPr>
            <p:nvPr/>
          </p:nvSpPr>
          <p:spPr bwMode="auto">
            <a:xfrm>
              <a:off x="8455374" y="517770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70" name="Oval 1174"/>
            <p:cNvSpPr>
              <a:spLocks noChangeAspect="1" noChangeArrowheads="1"/>
            </p:cNvSpPr>
            <p:nvPr/>
          </p:nvSpPr>
          <p:spPr bwMode="auto">
            <a:xfrm>
              <a:off x="8567125" y="517770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71" name="Oval 1175"/>
            <p:cNvSpPr>
              <a:spLocks noChangeAspect="1" noChangeArrowheads="1"/>
            </p:cNvSpPr>
            <p:nvPr/>
          </p:nvSpPr>
          <p:spPr bwMode="auto">
            <a:xfrm>
              <a:off x="8680386" y="517770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72" name="Oval 1176"/>
            <p:cNvSpPr>
              <a:spLocks noChangeAspect="1" noChangeArrowheads="1"/>
            </p:cNvSpPr>
            <p:nvPr/>
          </p:nvSpPr>
          <p:spPr bwMode="auto">
            <a:xfrm>
              <a:off x="8792137" y="517770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73" name="Oval 1177"/>
            <p:cNvSpPr>
              <a:spLocks noChangeAspect="1" noChangeArrowheads="1"/>
            </p:cNvSpPr>
            <p:nvPr/>
          </p:nvSpPr>
          <p:spPr bwMode="auto">
            <a:xfrm>
              <a:off x="8905398" y="517770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74" name="Oval 1178"/>
            <p:cNvSpPr>
              <a:spLocks noChangeAspect="1" noChangeArrowheads="1"/>
            </p:cNvSpPr>
            <p:nvPr/>
          </p:nvSpPr>
          <p:spPr bwMode="auto">
            <a:xfrm>
              <a:off x="9017149" y="5177701"/>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75" name="Oval 1179"/>
            <p:cNvSpPr>
              <a:spLocks noChangeAspect="1" noChangeArrowheads="1"/>
            </p:cNvSpPr>
            <p:nvPr/>
          </p:nvSpPr>
          <p:spPr bwMode="auto">
            <a:xfrm>
              <a:off x="9130409" y="517770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76" name="Oval 1180"/>
            <p:cNvSpPr>
              <a:spLocks noChangeAspect="1" noChangeArrowheads="1"/>
            </p:cNvSpPr>
            <p:nvPr/>
          </p:nvSpPr>
          <p:spPr bwMode="auto">
            <a:xfrm>
              <a:off x="9242160" y="5177701"/>
              <a:ext cx="86079" cy="86602"/>
            </a:xfrm>
            <a:prstGeom prst="ellipse">
              <a:avLst/>
            </a:prstGeom>
            <a:grpFill/>
            <a:ln>
              <a:noFill/>
            </a:ln>
            <a:effec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77" name="Oval 1181"/>
            <p:cNvSpPr>
              <a:spLocks noChangeAspect="1" noChangeArrowheads="1"/>
            </p:cNvSpPr>
            <p:nvPr/>
          </p:nvSpPr>
          <p:spPr bwMode="auto">
            <a:xfrm>
              <a:off x="3953629" y="528101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78" name="Oval 1182"/>
            <p:cNvSpPr>
              <a:spLocks noChangeAspect="1" noChangeArrowheads="1"/>
            </p:cNvSpPr>
            <p:nvPr/>
          </p:nvSpPr>
          <p:spPr bwMode="auto">
            <a:xfrm>
              <a:off x="4065380" y="528101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79" name="Oval 1183"/>
            <p:cNvSpPr>
              <a:spLocks noChangeAspect="1" noChangeArrowheads="1"/>
            </p:cNvSpPr>
            <p:nvPr/>
          </p:nvSpPr>
          <p:spPr bwMode="auto">
            <a:xfrm>
              <a:off x="4178642" y="528101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80" name="Oval 1184"/>
            <p:cNvSpPr>
              <a:spLocks noChangeAspect="1" noChangeArrowheads="1"/>
            </p:cNvSpPr>
            <p:nvPr/>
          </p:nvSpPr>
          <p:spPr bwMode="auto">
            <a:xfrm>
              <a:off x="4290393" y="528101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81" name="Oval 1185"/>
            <p:cNvSpPr>
              <a:spLocks noChangeAspect="1" noChangeArrowheads="1"/>
            </p:cNvSpPr>
            <p:nvPr/>
          </p:nvSpPr>
          <p:spPr bwMode="auto">
            <a:xfrm>
              <a:off x="4403653" y="528101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82" name="Oval 1186"/>
            <p:cNvSpPr>
              <a:spLocks noChangeAspect="1" noChangeArrowheads="1"/>
            </p:cNvSpPr>
            <p:nvPr/>
          </p:nvSpPr>
          <p:spPr bwMode="auto">
            <a:xfrm>
              <a:off x="6091996" y="528101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83" name="Oval 1187"/>
            <p:cNvSpPr>
              <a:spLocks noChangeAspect="1" noChangeArrowheads="1"/>
            </p:cNvSpPr>
            <p:nvPr/>
          </p:nvSpPr>
          <p:spPr bwMode="auto">
            <a:xfrm>
              <a:off x="6203747" y="528101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84" name="Oval 1188"/>
            <p:cNvSpPr>
              <a:spLocks noChangeAspect="1" noChangeArrowheads="1"/>
            </p:cNvSpPr>
            <p:nvPr/>
          </p:nvSpPr>
          <p:spPr bwMode="auto">
            <a:xfrm>
              <a:off x="6317008" y="528101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85" name="Oval 1189"/>
            <p:cNvSpPr>
              <a:spLocks noChangeAspect="1" noChangeArrowheads="1"/>
            </p:cNvSpPr>
            <p:nvPr/>
          </p:nvSpPr>
          <p:spPr bwMode="auto">
            <a:xfrm>
              <a:off x="8342113" y="528101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86" name="Oval 1190"/>
            <p:cNvSpPr>
              <a:spLocks noChangeAspect="1" noChangeArrowheads="1"/>
            </p:cNvSpPr>
            <p:nvPr/>
          </p:nvSpPr>
          <p:spPr bwMode="auto">
            <a:xfrm>
              <a:off x="8455374" y="528101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87" name="Oval 1191"/>
            <p:cNvSpPr>
              <a:spLocks noChangeAspect="1" noChangeArrowheads="1"/>
            </p:cNvSpPr>
            <p:nvPr/>
          </p:nvSpPr>
          <p:spPr bwMode="auto">
            <a:xfrm>
              <a:off x="8792137" y="528101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88" name="Oval 1192"/>
            <p:cNvSpPr>
              <a:spLocks noChangeAspect="1" noChangeArrowheads="1"/>
            </p:cNvSpPr>
            <p:nvPr/>
          </p:nvSpPr>
          <p:spPr bwMode="auto">
            <a:xfrm>
              <a:off x="8905398" y="528101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89" name="Oval 1193"/>
            <p:cNvSpPr>
              <a:spLocks noChangeAspect="1" noChangeArrowheads="1"/>
            </p:cNvSpPr>
            <p:nvPr/>
          </p:nvSpPr>
          <p:spPr bwMode="auto">
            <a:xfrm>
              <a:off x="9017149" y="5281017"/>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90" name="Oval 1194"/>
            <p:cNvSpPr>
              <a:spLocks noChangeAspect="1" noChangeArrowheads="1"/>
            </p:cNvSpPr>
            <p:nvPr/>
          </p:nvSpPr>
          <p:spPr bwMode="auto">
            <a:xfrm>
              <a:off x="9130409" y="5281017"/>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91" name="Oval 1195"/>
            <p:cNvSpPr>
              <a:spLocks noChangeAspect="1" noChangeArrowheads="1"/>
            </p:cNvSpPr>
            <p:nvPr/>
          </p:nvSpPr>
          <p:spPr bwMode="auto">
            <a:xfrm>
              <a:off x="3953629" y="538585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92" name="Oval 1196"/>
            <p:cNvSpPr>
              <a:spLocks noChangeAspect="1" noChangeArrowheads="1"/>
            </p:cNvSpPr>
            <p:nvPr/>
          </p:nvSpPr>
          <p:spPr bwMode="auto">
            <a:xfrm>
              <a:off x="4065380" y="538585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93" name="Oval 1197"/>
            <p:cNvSpPr>
              <a:spLocks noChangeAspect="1" noChangeArrowheads="1"/>
            </p:cNvSpPr>
            <p:nvPr/>
          </p:nvSpPr>
          <p:spPr bwMode="auto">
            <a:xfrm>
              <a:off x="4178642" y="538585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94" name="Oval 1198"/>
            <p:cNvSpPr>
              <a:spLocks noChangeAspect="1" noChangeArrowheads="1"/>
            </p:cNvSpPr>
            <p:nvPr/>
          </p:nvSpPr>
          <p:spPr bwMode="auto">
            <a:xfrm>
              <a:off x="4290393" y="538585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95" name="Oval 1199"/>
            <p:cNvSpPr>
              <a:spLocks noChangeAspect="1" noChangeArrowheads="1"/>
            </p:cNvSpPr>
            <p:nvPr/>
          </p:nvSpPr>
          <p:spPr bwMode="auto">
            <a:xfrm>
              <a:off x="6091996" y="538585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96" name="Oval 1200"/>
            <p:cNvSpPr>
              <a:spLocks noChangeAspect="1" noChangeArrowheads="1"/>
            </p:cNvSpPr>
            <p:nvPr/>
          </p:nvSpPr>
          <p:spPr bwMode="auto">
            <a:xfrm>
              <a:off x="8905398" y="538585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97" name="Oval 1201"/>
            <p:cNvSpPr>
              <a:spLocks noChangeAspect="1" noChangeArrowheads="1"/>
            </p:cNvSpPr>
            <p:nvPr/>
          </p:nvSpPr>
          <p:spPr bwMode="auto">
            <a:xfrm>
              <a:off x="9017149" y="538585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98" name="Oval 1202"/>
            <p:cNvSpPr>
              <a:spLocks noChangeAspect="1" noChangeArrowheads="1"/>
            </p:cNvSpPr>
            <p:nvPr/>
          </p:nvSpPr>
          <p:spPr bwMode="auto">
            <a:xfrm>
              <a:off x="9130409" y="5385851"/>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199" name="Oval 1203"/>
            <p:cNvSpPr>
              <a:spLocks noChangeAspect="1" noChangeArrowheads="1"/>
            </p:cNvSpPr>
            <p:nvPr/>
          </p:nvSpPr>
          <p:spPr bwMode="auto">
            <a:xfrm>
              <a:off x="9805444" y="5385851"/>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00" name="Oval 1204"/>
            <p:cNvSpPr>
              <a:spLocks noChangeAspect="1" noChangeArrowheads="1"/>
            </p:cNvSpPr>
            <p:nvPr/>
          </p:nvSpPr>
          <p:spPr bwMode="auto">
            <a:xfrm>
              <a:off x="3953629" y="5490686"/>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01" name="Oval 1205"/>
            <p:cNvSpPr>
              <a:spLocks noChangeAspect="1" noChangeArrowheads="1"/>
            </p:cNvSpPr>
            <p:nvPr/>
          </p:nvSpPr>
          <p:spPr bwMode="auto">
            <a:xfrm>
              <a:off x="4065380" y="5490686"/>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02" name="Oval 1206"/>
            <p:cNvSpPr>
              <a:spLocks noChangeAspect="1" noChangeArrowheads="1"/>
            </p:cNvSpPr>
            <p:nvPr/>
          </p:nvSpPr>
          <p:spPr bwMode="auto">
            <a:xfrm>
              <a:off x="4178642" y="5490686"/>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03" name="Oval 1207"/>
            <p:cNvSpPr>
              <a:spLocks noChangeAspect="1" noChangeArrowheads="1"/>
            </p:cNvSpPr>
            <p:nvPr/>
          </p:nvSpPr>
          <p:spPr bwMode="auto">
            <a:xfrm>
              <a:off x="9017149" y="5490686"/>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04" name="Oval 1208"/>
            <p:cNvSpPr>
              <a:spLocks noChangeAspect="1" noChangeArrowheads="1"/>
            </p:cNvSpPr>
            <p:nvPr/>
          </p:nvSpPr>
          <p:spPr bwMode="auto">
            <a:xfrm>
              <a:off x="9130409" y="5490686"/>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05" name="Oval 1209"/>
            <p:cNvSpPr>
              <a:spLocks noChangeAspect="1" noChangeArrowheads="1"/>
            </p:cNvSpPr>
            <p:nvPr/>
          </p:nvSpPr>
          <p:spPr bwMode="auto">
            <a:xfrm>
              <a:off x="9805444" y="5490686"/>
              <a:ext cx="86078"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06" name="Oval 1210"/>
            <p:cNvSpPr>
              <a:spLocks noChangeAspect="1" noChangeArrowheads="1"/>
            </p:cNvSpPr>
            <p:nvPr/>
          </p:nvSpPr>
          <p:spPr bwMode="auto">
            <a:xfrm>
              <a:off x="3953629" y="559552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07" name="Oval 1211"/>
            <p:cNvSpPr>
              <a:spLocks noChangeAspect="1" noChangeArrowheads="1"/>
            </p:cNvSpPr>
            <p:nvPr/>
          </p:nvSpPr>
          <p:spPr bwMode="auto">
            <a:xfrm>
              <a:off x="4065380" y="559552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08" name="Oval 1212"/>
            <p:cNvSpPr>
              <a:spLocks noChangeAspect="1" noChangeArrowheads="1"/>
            </p:cNvSpPr>
            <p:nvPr/>
          </p:nvSpPr>
          <p:spPr bwMode="auto">
            <a:xfrm>
              <a:off x="9130409" y="559552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09" name="Oval 1213"/>
            <p:cNvSpPr>
              <a:spLocks noChangeAspect="1" noChangeArrowheads="1"/>
            </p:cNvSpPr>
            <p:nvPr/>
          </p:nvSpPr>
          <p:spPr bwMode="auto">
            <a:xfrm>
              <a:off x="9692183" y="5595520"/>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10" name="Oval 1214"/>
            <p:cNvSpPr>
              <a:spLocks noChangeAspect="1" noChangeArrowheads="1"/>
            </p:cNvSpPr>
            <p:nvPr/>
          </p:nvSpPr>
          <p:spPr bwMode="auto">
            <a:xfrm>
              <a:off x="3953629" y="570035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11" name="Oval 1215"/>
            <p:cNvSpPr>
              <a:spLocks noChangeAspect="1" noChangeArrowheads="1"/>
            </p:cNvSpPr>
            <p:nvPr/>
          </p:nvSpPr>
          <p:spPr bwMode="auto">
            <a:xfrm>
              <a:off x="4065380" y="570035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12" name="Oval 1216"/>
            <p:cNvSpPr>
              <a:spLocks noChangeAspect="1" noChangeArrowheads="1"/>
            </p:cNvSpPr>
            <p:nvPr/>
          </p:nvSpPr>
          <p:spPr bwMode="auto">
            <a:xfrm>
              <a:off x="9580433" y="5700355"/>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13" name="Oval 1217"/>
            <p:cNvSpPr>
              <a:spLocks noChangeAspect="1" noChangeArrowheads="1"/>
            </p:cNvSpPr>
            <p:nvPr/>
          </p:nvSpPr>
          <p:spPr bwMode="auto">
            <a:xfrm>
              <a:off x="3953629" y="580367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14" name="Oval 1218"/>
            <p:cNvSpPr>
              <a:spLocks noChangeAspect="1" noChangeArrowheads="1"/>
            </p:cNvSpPr>
            <p:nvPr/>
          </p:nvSpPr>
          <p:spPr bwMode="auto">
            <a:xfrm>
              <a:off x="4065380" y="5803671"/>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15" name="Oval 1219"/>
            <p:cNvSpPr>
              <a:spLocks noChangeAspect="1" noChangeArrowheads="1"/>
            </p:cNvSpPr>
            <p:nvPr/>
          </p:nvSpPr>
          <p:spPr bwMode="auto">
            <a:xfrm>
              <a:off x="3953629" y="5908504"/>
              <a:ext cx="86079"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16" name="Oval 1220"/>
            <p:cNvSpPr>
              <a:spLocks noChangeAspect="1" noChangeArrowheads="1"/>
            </p:cNvSpPr>
            <p:nvPr/>
          </p:nvSpPr>
          <p:spPr bwMode="auto">
            <a:xfrm>
              <a:off x="3953629" y="601333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17" name="Oval 1221"/>
            <p:cNvSpPr>
              <a:spLocks noChangeAspect="1" noChangeArrowheads="1"/>
            </p:cNvSpPr>
            <p:nvPr/>
          </p:nvSpPr>
          <p:spPr bwMode="auto">
            <a:xfrm>
              <a:off x="4065380" y="6013339"/>
              <a:ext cx="86079" cy="86602"/>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18" name="Oval 1222"/>
            <p:cNvSpPr>
              <a:spLocks noChangeAspect="1" noChangeArrowheads="1"/>
            </p:cNvSpPr>
            <p:nvPr/>
          </p:nvSpPr>
          <p:spPr bwMode="auto">
            <a:xfrm>
              <a:off x="5416961"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sp>
          <p:nvSpPr>
            <p:cNvPr id="1219" name="Oval 1223"/>
            <p:cNvSpPr>
              <a:spLocks noChangeAspect="1" noChangeArrowheads="1"/>
            </p:cNvSpPr>
            <p:nvPr/>
          </p:nvSpPr>
          <p:spPr bwMode="auto">
            <a:xfrm>
              <a:off x="5528712" y="2982255"/>
              <a:ext cx="86078" cy="86603"/>
            </a:xfrm>
            <a:prstGeom prst="ellipse">
              <a:avLst/>
            </a:prstGeom>
            <a:grpFill/>
            <a:ln>
              <a:noFill/>
            </a:ln>
            <a:effectLst/>
            <a:extLst>
              <a:ext uri="{91240B29-F687-4F45-9708-019B960494DF}">
                <a14:hiddenLine xmlns:a14="http://schemas.microsoft.com/office/drawing/2010/main" xmlns="" w="9525">
                  <a:solidFill>
                    <a:schemeClr val="tx1"/>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en-US">
                <a:solidFill>
                  <a:prstClr val="black"/>
                </a:solidFill>
                <a:latin typeface="+mn-lt"/>
                <a:ea typeface="+mn-ea"/>
              </a:endParaRPr>
            </a:p>
          </p:txBody>
        </p:sp>
      </p:grpSp>
      <p:sp>
        <p:nvSpPr>
          <p:cNvPr id="1220" name="泪滴形 1219"/>
          <p:cNvSpPr/>
          <p:nvPr/>
        </p:nvSpPr>
        <p:spPr>
          <a:xfrm>
            <a:off x="2948940" y="2501265"/>
            <a:ext cx="610870" cy="762635"/>
          </a:xfrm>
          <a:prstGeom prst="teardrop">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t>外机壳</a:t>
            </a:r>
          </a:p>
        </p:txBody>
      </p:sp>
      <p:sp>
        <p:nvSpPr>
          <p:cNvPr id="1221" name="泪滴形 1220"/>
          <p:cNvSpPr/>
          <p:nvPr/>
        </p:nvSpPr>
        <p:spPr>
          <a:xfrm>
            <a:off x="7856855" y="3347720"/>
            <a:ext cx="533400" cy="942975"/>
          </a:xfrm>
          <a:prstGeom prst="teardrop">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t>激励器</a:t>
            </a:r>
          </a:p>
        </p:txBody>
      </p:sp>
      <p:sp>
        <p:nvSpPr>
          <p:cNvPr id="1222" name="泪滴形 1221"/>
          <p:cNvSpPr/>
          <p:nvPr/>
        </p:nvSpPr>
        <p:spPr>
          <a:xfrm>
            <a:off x="8609330" y="5043805"/>
            <a:ext cx="668655" cy="916940"/>
          </a:xfrm>
          <a:prstGeom prst="teardrop">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t>风机</a:t>
            </a:r>
          </a:p>
        </p:txBody>
      </p:sp>
      <p:sp>
        <p:nvSpPr>
          <p:cNvPr id="1223" name="泪滴形 1222"/>
          <p:cNvSpPr/>
          <p:nvPr/>
        </p:nvSpPr>
        <p:spPr>
          <a:xfrm>
            <a:off x="4737735" y="1678305"/>
            <a:ext cx="597535" cy="852805"/>
          </a:xfrm>
          <a:prstGeom prst="teardrop">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t>挡风板</a:t>
            </a:r>
          </a:p>
        </p:txBody>
      </p:sp>
      <p:sp>
        <p:nvSpPr>
          <p:cNvPr id="1224" name="泪滴形 1223"/>
          <p:cNvSpPr/>
          <p:nvPr/>
        </p:nvSpPr>
        <p:spPr>
          <a:xfrm>
            <a:off x="4235133" y="4228465"/>
            <a:ext cx="533400" cy="533400"/>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t>灯管</a:t>
            </a:r>
          </a:p>
        </p:txBody>
      </p:sp>
      <p:sp>
        <p:nvSpPr>
          <p:cNvPr id="1225" name="文本框 70"/>
          <p:cNvSpPr>
            <a:spLocks noChangeArrowheads="1"/>
          </p:cNvSpPr>
          <p:nvPr/>
        </p:nvSpPr>
        <p:spPr bwMode="auto">
          <a:xfrm>
            <a:off x="1148080" y="-15240"/>
            <a:ext cx="9897110" cy="706755"/>
          </a:xfrm>
          <a:prstGeom prst="rect">
            <a:avLst/>
          </a:prstGeom>
          <a:noFill/>
          <a:ln>
            <a:noFill/>
          </a:ln>
        </p:spPr>
        <p:txBody>
          <a:bodyPr wrap="square">
            <a:spAutoFit/>
            <a:scene3d>
              <a:camera prst="orthographicFront"/>
              <a:lightRig rig="threePt" dir="t"/>
            </a:scene3d>
          </a:bodyPr>
          <a:lstStyle/>
          <a:p>
            <a:pPr algn="ctr" eaLnBrk="1" fontAlgn="auto" hangingPunct="1">
              <a:spcBef>
                <a:spcPts val="0"/>
              </a:spcBef>
              <a:spcAft>
                <a:spcPts val="0"/>
              </a:spcAft>
              <a:defRPr/>
            </a:pPr>
            <a:r>
              <a:rPr lang="zh-CN" altLang="en-US" sz="4000" b="1" dirty="0">
                <a:solidFill>
                  <a:schemeClr val="bg1">
                    <a:lumMod val="95000"/>
                  </a:schemeClr>
                </a:solidFill>
                <a:effectLst>
                  <a:outerShdw blurRad="38100" dist="19050" dir="2700000" algn="tl" rotWithShape="0">
                    <a:schemeClr val="dk1">
                      <a:alpha val="40000"/>
                    </a:schemeClr>
                  </a:outerShdw>
                </a:effectLst>
                <a:uFillTx/>
                <a:latin typeface="微软雅黑" panose="020B0503020204020204" charset="-122"/>
                <a:ea typeface="微软雅黑" panose="020B0503020204020204" charset="-122"/>
                <a:sym typeface="微软雅黑" panose="020B0503020204020204" charset="-122"/>
              </a:rPr>
              <a:t>微波无极紫外灯废气处理设备构成</a:t>
            </a:r>
          </a:p>
        </p:txBody>
      </p:sp>
      <p:sp>
        <p:nvSpPr>
          <p:cNvPr id="2" name="文本框 1"/>
          <p:cNvSpPr txBox="1"/>
          <p:nvPr/>
        </p:nvSpPr>
        <p:spPr>
          <a:xfrm>
            <a:off x="283210" y="4934585"/>
            <a:ext cx="4475480" cy="829945"/>
          </a:xfrm>
          <a:prstGeom prst="rect">
            <a:avLst/>
          </a:prstGeom>
          <a:noFill/>
        </p:spPr>
        <p:txBody>
          <a:bodyPr wrap="square" rtlCol="0">
            <a:spAutoFit/>
            <a:scene3d>
              <a:camera prst="orthographicFront"/>
              <a:lightRig rig="threePt" dir="t"/>
            </a:scene3d>
          </a:bodyPr>
          <a:lstStyle/>
          <a:p>
            <a:r>
              <a:rPr lang="zh-CN" altLang="en-US" sz="1600">
                <a:solidFill>
                  <a:schemeClr val="tx1"/>
                </a:solidFill>
                <a:effectLst/>
                <a:latin typeface="华文楷体" panose="02010600040101010101" charset="-122"/>
                <a:ea typeface="华文楷体" panose="02010600040101010101" charset="-122"/>
              </a:rPr>
              <a:t>无机紫外灯管采用优质石英制造，可防水，防爆，防腐蚀，无电极消耗，选用高透光率，高纯度的石英管，保证紫外线透过率在</a:t>
            </a:r>
            <a:r>
              <a:rPr lang="en-US" altLang="zh-CN" sz="1600">
                <a:solidFill>
                  <a:schemeClr val="tx1"/>
                </a:solidFill>
                <a:effectLst/>
                <a:latin typeface="华文楷体" panose="02010600040101010101" charset="-122"/>
                <a:ea typeface="华文楷体" panose="02010600040101010101" charset="-122"/>
              </a:rPr>
              <a:t>90%</a:t>
            </a:r>
            <a:r>
              <a:rPr lang="zh-CN" altLang="en-US" sz="1600">
                <a:solidFill>
                  <a:schemeClr val="tx1"/>
                </a:solidFill>
                <a:effectLst/>
                <a:latin typeface="华文楷体" panose="02010600040101010101" charset="-122"/>
                <a:ea typeface="华文楷体" panose="02010600040101010101" charset="-122"/>
              </a:rPr>
              <a:t>以上。</a:t>
            </a:r>
          </a:p>
        </p:txBody>
      </p:sp>
      <p:pic>
        <p:nvPicPr>
          <p:cNvPr id="54" name="图片 53" descr="U6M}{~LJIH6V)]05S_VPRIA"/>
          <p:cNvPicPr>
            <a:picLocks noChangeAspect="1"/>
          </p:cNvPicPr>
          <p:nvPr/>
        </p:nvPicPr>
        <p:blipFill>
          <a:blip r:embed="rId3"/>
          <a:stretch>
            <a:fillRect/>
          </a:stretch>
        </p:blipFill>
        <p:spPr>
          <a:xfrm>
            <a:off x="7775575" y="1746250"/>
            <a:ext cx="1379855" cy="1426845"/>
          </a:xfrm>
          <a:prstGeom prst="rect">
            <a:avLst/>
          </a:prstGeom>
        </p:spPr>
      </p:pic>
      <p:sp>
        <p:nvSpPr>
          <p:cNvPr id="1227" name="文本框 1226"/>
          <p:cNvSpPr txBox="1"/>
          <p:nvPr/>
        </p:nvSpPr>
        <p:spPr>
          <a:xfrm>
            <a:off x="8532495" y="3640455"/>
            <a:ext cx="4123690" cy="337185"/>
          </a:xfrm>
          <a:prstGeom prst="rect">
            <a:avLst/>
          </a:prstGeom>
          <a:noFill/>
        </p:spPr>
        <p:txBody>
          <a:bodyPr wrap="square" rtlCol="0">
            <a:spAutoFit/>
          </a:bodyPr>
          <a:lstStyle/>
          <a:p>
            <a:r>
              <a:rPr lang="zh-CN" altLang="en-US" sz="1600">
                <a:effectLst/>
                <a:latin typeface="华文楷体" panose="02010600040101010101" charset="-122"/>
                <a:ea typeface="华文楷体" panose="02010600040101010101" charset="-122"/>
              </a:rPr>
              <a:t>使用防腐材料制成的激励器持久耐用。</a:t>
            </a:r>
          </a:p>
        </p:txBody>
      </p:sp>
      <p:sp>
        <p:nvSpPr>
          <p:cNvPr id="1228" name="文本框 1227"/>
          <p:cNvSpPr txBox="1"/>
          <p:nvPr/>
        </p:nvSpPr>
        <p:spPr>
          <a:xfrm>
            <a:off x="4560570" y="972185"/>
            <a:ext cx="4295140" cy="583565"/>
          </a:xfrm>
          <a:prstGeom prst="rect">
            <a:avLst/>
          </a:prstGeom>
          <a:noFill/>
        </p:spPr>
        <p:txBody>
          <a:bodyPr wrap="square" rtlCol="0">
            <a:spAutoFit/>
          </a:bodyPr>
          <a:lstStyle/>
          <a:p>
            <a:r>
              <a:rPr lang="zh-CN" altLang="en-US" sz="1600">
                <a:effectLst/>
                <a:latin typeface="华文楷体" panose="02010600040101010101" charset="-122"/>
                <a:ea typeface="华文楷体" panose="02010600040101010101" charset="-122"/>
              </a:rPr>
              <a:t>促进空气循环，加强微波无极紫外灯的对废气的充分氧化。</a:t>
            </a:r>
          </a:p>
        </p:txBody>
      </p:sp>
      <p:sp>
        <p:nvSpPr>
          <p:cNvPr id="1229" name="文本框 1228"/>
          <p:cNvSpPr txBox="1"/>
          <p:nvPr/>
        </p:nvSpPr>
        <p:spPr>
          <a:xfrm>
            <a:off x="9316085" y="5798820"/>
            <a:ext cx="2557145" cy="583565"/>
          </a:xfrm>
          <a:prstGeom prst="rect">
            <a:avLst/>
          </a:prstGeom>
          <a:noFill/>
        </p:spPr>
        <p:txBody>
          <a:bodyPr wrap="square" rtlCol="0">
            <a:spAutoFit/>
          </a:bodyPr>
          <a:lstStyle/>
          <a:p>
            <a:r>
              <a:rPr lang="zh-CN" altLang="en-US" sz="1600">
                <a:effectLst/>
                <a:latin typeface="华文楷体" panose="02010600040101010101" charset="-122"/>
                <a:ea typeface="华文楷体" panose="02010600040101010101" charset="-122"/>
              </a:rPr>
              <a:t>有利于设备的散热，维护设备长时间运转。</a:t>
            </a:r>
          </a:p>
        </p:txBody>
      </p:sp>
      <p:sp>
        <p:nvSpPr>
          <p:cNvPr id="1226" name="文本框 1225"/>
          <p:cNvSpPr txBox="1"/>
          <p:nvPr/>
        </p:nvSpPr>
        <p:spPr>
          <a:xfrm>
            <a:off x="1148080" y="3379470"/>
            <a:ext cx="2336165" cy="583565"/>
          </a:xfrm>
          <a:prstGeom prst="rect">
            <a:avLst/>
          </a:prstGeom>
          <a:noFill/>
        </p:spPr>
        <p:txBody>
          <a:bodyPr wrap="square" rtlCol="0">
            <a:spAutoFit/>
          </a:bodyPr>
          <a:lstStyle/>
          <a:p>
            <a:r>
              <a:rPr lang="zh-CN" altLang="en-US" sz="1600">
                <a:effectLst/>
                <a:latin typeface="华文楷体" panose="02010600040101010101" charset="-122"/>
                <a:ea typeface="华文楷体" panose="02010600040101010101" charset="-122"/>
              </a:rPr>
              <a:t>采用不锈钢，防腐无毒，耐用。</a:t>
            </a:r>
          </a:p>
        </p:txBody>
      </p:sp>
      <p:pic>
        <p:nvPicPr>
          <p:cNvPr id="1230" name="图片 1229" descr="微波无极紫外灯废气处理设备图3"/>
          <p:cNvPicPr>
            <a:picLocks noChangeAspect="1"/>
          </p:cNvPicPr>
          <p:nvPr/>
        </p:nvPicPr>
        <p:blipFill>
          <a:blip r:embed="rId4"/>
          <a:stretch>
            <a:fillRect/>
          </a:stretch>
        </p:blipFill>
        <p:spPr>
          <a:xfrm>
            <a:off x="4934585" y="2531110"/>
            <a:ext cx="2774315" cy="2090420"/>
          </a:xfrm>
          <a:prstGeom prst="rect">
            <a:avLst/>
          </a:prstGeom>
        </p:spPr>
      </p:pic>
      <p:cxnSp>
        <p:nvCxnSpPr>
          <p:cNvPr id="1231" name="直接连接符 1230"/>
          <p:cNvCxnSpPr>
            <a:stCxn id="1221" idx="7"/>
            <a:endCxn id="54" idx="2"/>
          </p:cNvCxnSpPr>
          <p:nvPr/>
        </p:nvCxnSpPr>
        <p:spPr>
          <a:xfrm flipV="1">
            <a:off x="8390255" y="3173095"/>
            <a:ext cx="75565" cy="174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2" name="直接连接符 1231"/>
          <p:cNvCxnSpPr>
            <a:stCxn id="1230" idx="3"/>
            <a:endCxn id="1230" idx="3"/>
          </p:cNvCxnSpPr>
          <p:nvPr/>
        </p:nvCxnSpPr>
        <p:spPr>
          <a:xfrm>
            <a:off x="7708900" y="357632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3" name="直接箭头连接符 1232"/>
          <p:cNvCxnSpPr/>
          <p:nvPr/>
        </p:nvCxnSpPr>
        <p:spPr>
          <a:xfrm flipH="1" flipV="1">
            <a:off x="6933565" y="3667125"/>
            <a:ext cx="1783080" cy="18332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35" name="直接箭头连接符 1234"/>
          <p:cNvCxnSpPr>
            <a:stCxn id="1224" idx="0"/>
          </p:cNvCxnSpPr>
          <p:nvPr/>
        </p:nvCxnSpPr>
        <p:spPr>
          <a:xfrm flipV="1">
            <a:off x="4768850" y="3778250"/>
            <a:ext cx="1765300" cy="7169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36" name="直接连接符 1235"/>
          <p:cNvCxnSpPr>
            <a:stCxn id="1220" idx="0"/>
          </p:cNvCxnSpPr>
          <p:nvPr/>
        </p:nvCxnSpPr>
        <p:spPr>
          <a:xfrm>
            <a:off x="3559810" y="2882900"/>
            <a:ext cx="2098040" cy="222885"/>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par>
                          <p:cTn id="8" fill="hold">
                            <p:stCondLst>
                              <p:cond delay="1500"/>
                            </p:stCondLst>
                            <p:childTnLst>
                              <p:par>
                                <p:cTn id="9" presetID="22" presetClass="entr" presetSubtype="4" fill="hold" nodeType="afterEffect">
                                  <p:stCondLst>
                                    <p:cond delay="0"/>
                                  </p:stCondLst>
                                  <p:childTnLst>
                                    <p:set>
                                      <p:cBhvr>
                                        <p:cTn id="10" dur="1" fill="hold">
                                          <p:stCondLst>
                                            <p:cond delay="0"/>
                                          </p:stCondLst>
                                        </p:cTn>
                                        <p:tgtEl>
                                          <p:spTgt spid="1220"/>
                                        </p:tgtEl>
                                        <p:attrNameLst>
                                          <p:attrName>style.visibility</p:attrName>
                                        </p:attrNameLst>
                                      </p:cBhvr>
                                      <p:to>
                                        <p:strVal val="visible"/>
                                      </p:to>
                                    </p:set>
                                    <p:animEffect transition="in" filter="wipe(down)">
                                      <p:cBhvr>
                                        <p:cTn id="11" dur="500"/>
                                        <p:tgtEl>
                                          <p:spTgt spid="1220"/>
                                        </p:tgtEl>
                                      </p:cBhvr>
                                    </p:animEffect>
                                  </p:childTnLst>
                                </p:cTn>
                              </p:par>
                              <p:par>
                                <p:cTn id="12" presetID="22" presetClass="entr" presetSubtype="4" fill="hold" nodeType="withEffect">
                                  <p:stCondLst>
                                    <p:cond delay="0"/>
                                  </p:stCondLst>
                                  <p:childTnLst>
                                    <p:set>
                                      <p:cBhvr>
                                        <p:cTn id="13" dur="1" fill="hold">
                                          <p:stCondLst>
                                            <p:cond delay="0"/>
                                          </p:stCondLst>
                                        </p:cTn>
                                        <p:tgtEl>
                                          <p:spTgt spid="1224"/>
                                        </p:tgtEl>
                                        <p:attrNameLst>
                                          <p:attrName>style.visibility</p:attrName>
                                        </p:attrNameLst>
                                      </p:cBhvr>
                                      <p:to>
                                        <p:strVal val="visible"/>
                                      </p:to>
                                    </p:set>
                                    <p:animEffect transition="in" filter="wipe(down)">
                                      <p:cBhvr>
                                        <p:cTn id="14" dur="500"/>
                                        <p:tgtEl>
                                          <p:spTgt spid="1224"/>
                                        </p:tgtEl>
                                      </p:cBhvr>
                                    </p:animEffect>
                                  </p:childTnLst>
                                </p:cTn>
                              </p:par>
                              <p:par>
                                <p:cTn id="15" presetID="22" presetClass="entr" presetSubtype="4" fill="hold" nodeType="withEffect">
                                  <p:stCondLst>
                                    <p:cond delay="0"/>
                                  </p:stCondLst>
                                  <p:childTnLst>
                                    <p:set>
                                      <p:cBhvr>
                                        <p:cTn id="16" dur="1" fill="hold">
                                          <p:stCondLst>
                                            <p:cond delay="0"/>
                                          </p:stCondLst>
                                        </p:cTn>
                                        <p:tgtEl>
                                          <p:spTgt spid="1223"/>
                                        </p:tgtEl>
                                        <p:attrNameLst>
                                          <p:attrName>style.visibility</p:attrName>
                                        </p:attrNameLst>
                                      </p:cBhvr>
                                      <p:to>
                                        <p:strVal val="visible"/>
                                      </p:to>
                                    </p:set>
                                    <p:animEffect transition="in" filter="wipe(down)">
                                      <p:cBhvr>
                                        <p:cTn id="17" dur="500"/>
                                        <p:tgtEl>
                                          <p:spTgt spid="1223"/>
                                        </p:tgtEl>
                                      </p:cBhvr>
                                    </p:animEffect>
                                  </p:childTnLst>
                                </p:cTn>
                              </p:par>
                              <p:par>
                                <p:cTn id="18" presetID="22" presetClass="entr" presetSubtype="4" fill="hold" nodeType="withEffect">
                                  <p:stCondLst>
                                    <p:cond delay="0"/>
                                  </p:stCondLst>
                                  <p:childTnLst>
                                    <p:set>
                                      <p:cBhvr>
                                        <p:cTn id="19" dur="1" fill="hold">
                                          <p:stCondLst>
                                            <p:cond delay="0"/>
                                          </p:stCondLst>
                                        </p:cTn>
                                        <p:tgtEl>
                                          <p:spTgt spid="1221"/>
                                        </p:tgtEl>
                                        <p:attrNameLst>
                                          <p:attrName>style.visibility</p:attrName>
                                        </p:attrNameLst>
                                      </p:cBhvr>
                                      <p:to>
                                        <p:strVal val="visible"/>
                                      </p:to>
                                    </p:set>
                                    <p:animEffect transition="in" filter="wipe(down)">
                                      <p:cBhvr>
                                        <p:cTn id="20" dur="500"/>
                                        <p:tgtEl>
                                          <p:spTgt spid="1221"/>
                                        </p:tgtEl>
                                      </p:cBhvr>
                                    </p:animEffect>
                                  </p:childTnLst>
                                </p:cTn>
                              </p:par>
                              <p:par>
                                <p:cTn id="21" presetID="22" presetClass="entr" presetSubtype="4" fill="hold" nodeType="withEffect">
                                  <p:stCondLst>
                                    <p:cond delay="0"/>
                                  </p:stCondLst>
                                  <p:childTnLst>
                                    <p:set>
                                      <p:cBhvr>
                                        <p:cTn id="22" dur="1" fill="hold">
                                          <p:stCondLst>
                                            <p:cond delay="0"/>
                                          </p:stCondLst>
                                        </p:cTn>
                                        <p:tgtEl>
                                          <p:spTgt spid="1222"/>
                                        </p:tgtEl>
                                        <p:attrNameLst>
                                          <p:attrName>style.visibility</p:attrName>
                                        </p:attrNameLst>
                                      </p:cBhvr>
                                      <p:to>
                                        <p:strVal val="visible"/>
                                      </p:to>
                                    </p:set>
                                    <p:animEffect transition="in" filter="wipe(down)">
                                      <p:cBhvr>
                                        <p:cTn id="23" dur="500"/>
                                        <p:tgtEl>
                                          <p:spTgt spid="1222"/>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225"/>
                                        </p:tgtEl>
                                        <p:attrNameLst>
                                          <p:attrName>style.visibility</p:attrName>
                                        </p:attrNameLst>
                                      </p:cBhvr>
                                      <p:to>
                                        <p:strVal val="visible"/>
                                      </p:to>
                                    </p:set>
                                    <p:animEffect transition="in" filter="fade">
                                      <p:cBhvr>
                                        <p:cTn id="27" dur="1000"/>
                                        <p:tgtEl>
                                          <p:spTgt spid="1225"/>
                                        </p:tgtEl>
                                      </p:cBhvr>
                                    </p:animEffect>
                                    <p:anim calcmode="lin" valueType="num">
                                      <p:cBhvr>
                                        <p:cTn id="28" dur="1000" fill="hold"/>
                                        <p:tgtEl>
                                          <p:spTgt spid="1225"/>
                                        </p:tgtEl>
                                        <p:attrNameLst>
                                          <p:attrName>ppt_x</p:attrName>
                                        </p:attrNameLst>
                                      </p:cBhvr>
                                      <p:tavLst>
                                        <p:tav tm="0">
                                          <p:val>
                                            <p:strVal val="#ppt_x"/>
                                          </p:val>
                                        </p:tav>
                                        <p:tav tm="100000">
                                          <p:val>
                                            <p:strVal val="#ppt_x"/>
                                          </p:val>
                                        </p:tav>
                                      </p:tavLst>
                                    </p:anim>
                                    <p:anim calcmode="lin" valueType="num">
                                      <p:cBhvr>
                                        <p:cTn id="29" dur="1000" fill="hold"/>
                                        <p:tgtEl>
                                          <p:spTgt spid="12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a:spLocks noChangeArrowheads="1"/>
          </p:cNvSpPr>
          <p:nvPr/>
        </p:nvSpPr>
        <p:spPr bwMode="auto">
          <a:xfrm>
            <a:off x="1845945" y="5104130"/>
            <a:ext cx="8291195"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scene3d>
              <a:camera prst="orthographicFront"/>
              <a:lightRig rig="threePt" dir="t"/>
            </a:scene3d>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charset="-122"/>
                <a:ea typeface="微软雅黑" panose="020B0503020204020204" charset="-122"/>
              </a:rPr>
              <a:t>微波，紫外线，臭氧三位一体的废气处理新方式</a:t>
            </a:r>
          </a:p>
        </p:txBody>
      </p:sp>
      <p:cxnSp>
        <p:nvCxnSpPr>
          <p:cNvPr id="5" name="直接连接符 4"/>
          <p:cNvCxnSpPr>
            <a:cxnSpLocks noChangeShapeType="1"/>
          </p:cNvCxnSpPr>
          <p:nvPr/>
        </p:nvCxnSpPr>
        <p:spPr bwMode="auto">
          <a:xfrm flipV="1">
            <a:off x="2151063" y="5564188"/>
            <a:ext cx="8059737" cy="11112"/>
          </a:xfrm>
          <a:prstGeom prst="line">
            <a:avLst/>
          </a:prstGeom>
          <a:noFill/>
          <a:ln w="15875">
            <a:solidFill>
              <a:schemeClr val="bg1"/>
            </a:solidFill>
            <a:round/>
          </a:ln>
        </p:spPr>
      </p:cxnSp>
      <p:sp>
        <p:nvSpPr>
          <p:cNvPr id="2" name="矩形 1"/>
          <p:cNvSpPr/>
          <p:nvPr/>
        </p:nvSpPr>
        <p:spPr>
          <a:xfrm>
            <a:off x="775970" y="71755"/>
            <a:ext cx="11638280" cy="706755"/>
          </a:xfrm>
          <a:prstGeom prst="rect">
            <a:avLst/>
          </a:prstGeom>
          <a:noFill/>
          <a:ln>
            <a:noFill/>
          </a:ln>
        </p:spPr>
        <p:txBody>
          <a:bodyPr wrap="square" rtlCol="0" anchor="t">
            <a:spAutoFit/>
          </a:bodyPr>
          <a:lstStyle/>
          <a:p>
            <a:pPr algn="ctr"/>
            <a:r>
              <a:rPr lang="zh-CN" altLang="en-US" sz="4000" b="1">
                <a:solidFill>
                  <a:schemeClr val="bg1"/>
                </a:solidFill>
                <a:effectLst>
                  <a:outerShdw blurRad="38100" dist="19050" dir="2700000" algn="tl" rotWithShape="0">
                    <a:schemeClr val="dk1">
                      <a:alpha val="40000"/>
                    </a:schemeClr>
                  </a:outerShdw>
                </a:effectLst>
                <a:uFillTx/>
              </a:rPr>
              <a:t>微波无极紫外灯废气处理设备特点</a:t>
            </a:r>
          </a:p>
        </p:txBody>
      </p:sp>
      <p:pic>
        <p:nvPicPr>
          <p:cNvPr id="3" name="图片 2" descr="微波无极紫外灯废气处理设备图1"/>
          <p:cNvPicPr>
            <a:picLocks noChangeAspect="1"/>
          </p:cNvPicPr>
          <p:nvPr/>
        </p:nvPicPr>
        <p:blipFill>
          <a:blip r:embed="rId3"/>
          <a:stretch>
            <a:fillRect/>
          </a:stretch>
        </p:blipFill>
        <p:spPr>
          <a:xfrm>
            <a:off x="1367155" y="1410335"/>
            <a:ext cx="4166870" cy="3139440"/>
          </a:xfrm>
          <a:prstGeom prst="rect">
            <a:avLst/>
          </a:prstGeom>
          <a:ln>
            <a:solidFill>
              <a:schemeClr val="accent5"/>
            </a:solidFill>
          </a:ln>
          <a:effectLst>
            <a:reflection blurRad="6350" stA="50000" endA="300" endPos="55000" dir="5400000" sy="-100000" algn="bl" rotWithShape="0"/>
          </a:effectLst>
        </p:spPr>
      </p:pic>
      <p:pic>
        <p:nvPicPr>
          <p:cNvPr id="6" name="图片 5" descr="微波无极紫外灯废气处理设备图2"/>
          <p:cNvPicPr>
            <a:picLocks noChangeAspect="1"/>
          </p:cNvPicPr>
          <p:nvPr/>
        </p:nvPicPr>
        <p:blipFill>
          <a:blip r:embed="rId4"/>
          <a:stretch>
            <a:fillRect/>
          </a:stretch>
        </p:blipFill>
        <p:spPr>
          <a:xfrm>
            <a:off x="6139180" y="1364615"/>
            <a:ext cx="3907155" cy="3154045"/>
          </a:xfrm>
          <a:prstGeom prst="rect">
            <a:avLst/>
          </a:prstGeom>
          <a:ln>
            <a:solidFill>
              <a:schemeClr val="accent5"/>
            </a:solidFill>
          </a:ln>
          <a:effectLst>
            <a:reflection blurRad="6350" stA="50000" endA="300" endPos="55000" dir="5400000" sy="-100000" algn="bl" rotWithShape="0"/>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custDataLst>
              <p:tags r:id="rId2"/>
            </p:custDataLst>
          </p:nvPr>
        </p:nvSpPr>
        <p:spPr>
          <a:xfrm>
            <a:off x="4171612" y="811950"/>
            <a:ext cx="7253858" cy="3915834"/>
          </a:xfrm>
          <a:custGeom>
            <a:avLst/>
            <a:gdLst>
              <a:gd name="connsiteX0" fmla="*/ 779489 w 5921115"/>
              <a:gd name="connsiteY0" fmla="*/ 0 h 3417757"/>
              <a:gd name="connsiteX1" fmla="*/ 4467069 w 5921115"/>
              <a:gd name="connsiteY1" fmla="*/ 2368445 h 3417757"/>
              <a:gd name="connsiteX2" fmla="*/ 4272197 w 5921115"/>
              <a:gd name="connsiteY2" fmla="*/ 1948721 h 3417757"/>
              <a:gd name="connsiteX3" fmla="*/ 5921115 w 5921115"/>
              <a:gd name="connsiteY3" fmla="*/ 2908091 h 3417757"/>
              <a:gd name="connsiteX4" fmla="*/ 4197246 w 5921115"/>
              <a:gd name="connsiteY4" fmla="*/ 3417757 h 3417757"/>
              <a:gd name="connsiteX5" fmla="*/ 4332158 w 5921115"/>
              <a:gd name="connsiteY5" fmla="*/ 3177914 h 3417757"/>
              <a:gd name="connsiteX6" fmla="*/ 0 w 5921115"/>
              <a:gd name="connsiteY6" fmla="*/ 1334124 h 3417757"/>
              <a:gd name="connsiteX7" fmla="*/ 779489 w 5921115"/>
              <a:gd name="connsiteY7" fmla="*/ 0 h 3417757"/>
              <a:gd name="connsiteX0-1" fmla="*/ 0 w 5141626"/>
              <a:gd name="connsiteY0-2" fmla="*/ 0 h 3417757"/>
              <a:gd name="connsiteX1-3" fmla="*/ 3687580 w 5141626"/>
              <a:gd name="connsiteY1-4" fmla="*/ 2368445 h 3417757"/>
              <a:gd name="connsiteX2-5" fmla="*/ 3492708 w 5141626"/>
              <a:gd name="connsiteY2-6" fmla="*/ 1948721 h 3417757"/>
              <a:gd name="connsiteX3-7" fmla="*/ 5141626 w 5141626"/>
              <a:gd name="connsiteY3-8" fmla="*/ 2908091 h 3417757"/>
              <a:gd name="connsiteX4-9" fmla="*/ 3417757 w 5141626"/>
              <a:gd name="connsiteY4-10" fmla="*/ 3417757 h 3417757"/>
              <a:gd name="connsiteX5-11" fmla="*/ 3552669 w 5141626"/>
              <a:gd name="connsiteY5-12" fmla="*/ 3177914 h 3417757"/>
              <a:gd name="connsiteX6-13" fmla="*/ 0 w 5141626"/>
              <a:gd name="connsiteY6-14" fmla="*/ 0 h 3417757"/>
              <a:gd name="connsiteX0-15" fmla="*/ 0 w 5981075"/>
              <a:gd name="connsiteY0-16" fmla="*/ 0 h 3492708"/>
              <a:gd name="connsiteX1-17" fmla="*/ 4527029 w 5981075"/>
              <a:gd name="connsiteY1-18" fmla="*/ 2443396 h 3492708"/>
              <a:gd name="connsiteX2-19" fmla="*/ 4332157 w 5981075"/>
              <a:gd name="connsiteY2-20" fmla="*/ 2023672 h 3492708"/>
              <a:gd name="connsiteX3-21" fmla="*/ 5981075 w 5981075"/>
              <a:gd name="connsiteY3-22" fmla="*/ 2983042 h 3492708"/>
              <a:gd name="connsiteX4-23" fmla="*/ 4257206 w 5981075"/>
              <a:gd name="connsiteY4-24" fmla="*/ 3492708 h 3492708"/>
              <a:gd name="connsiteX5-25" fmla="*/ 4392118 w 5981075"/>
              <a:gd name="connsiteY5-26" fmla="*/ 3252865 h 3492708"/>
              <a:gd name="connsiteX6-27" fmla="*/ 0 w 5981075"/>
              <a:gd name="connsiteY6-28" fmla="*/ 0 h 3492708"/>
              <a:gd name="connsiteX0-29" fmla="*/ 0 w 5681271"/>
              <a:gd name="connsiteY0-30" fmla="*/ 0 h 3402767"/>
              <a:gd name="connsiteX1-31" fmla="*/ 4227225 w 5681271"/>
              <a:gd name="connsiteY1-32" fmla="*/ 2353455 h 3402767"/>
              <a:gd name="connsiteX2-33" fmla="*/ 4032353 w 5681271"/>
              <a:gd name="connsiteY2-34" fmla="*/ 1933731 h 3402767"/>
              <a:gd name="connsiteX3-35" fmla="*/ 5681271 w 5681271"/>
              <a:gd name="connsiteY3-36" fmla="*/ 2893101 h 3402767"/>
              <a:gd name="connsiteX4-37" fmla="*/ 3957402 w 5681271"/>
              <a:gd name="connsiteY4-38" fmla="*/ 3402767 h 3402767"/>
              <a:gd name="connsiteX5-39" fmla="*/ 4092314 w 5681271"/>
              <a:gd name="connsiteY5-40" fmla="*/ 3162924 h 3402767"/>
              <a:gd name="connsiteX6-41" fmla="*/ 0 w 5681271"/>
              <a:gd name="connsiteY6-42" fmla="*/ 0 h 3402767"/>
              <a:gd name="connsiteX0-43" fmla="*/ 80997 w 5762268"/>
              <a:gd name="connsiteY0-44" fmla="*/ 0 h 3402767"/>
              <a:gd name="connsiteX1-45" fmla="*/ 4308222 w 5762268"/>
              <a:gd name="connsiteY1-46" fmla="*/ 2353455 h 3402767"/>
              <a:gd name="connsiteX2-47" fmla="*/ 4113350 w 5762268"/>
              <a:gd name="connsiteY2-48" fmla="*/ 1933731 h 3402767"/>
              <a:gd name="connsiteX3-49" fmla="*/ 5762268 w 5762268"/>
              <a:gd name="connsiteY3-50" fmla="*/ 2893101 h 3402767"/>
              <a:gd name="connsiteX4-51" fmla="*/ 4038399 w 5762268"/>
              <a:gd name="connsiteY4-52" fmla="*/ 3402767 h 3402767"/>
              <a:gd name="connsiteX5-53" fmla="*/ 4173311 w 5762268"/>
              <a:gd name="connsiteY5-54" fmla="*/ 3162924 h 3402767"/>
              <a:gd name="connsiteX6-55" fmla="*/ 80997 w 5762268"/>
              <a:gd name="connsiteY6-56" fmla="*/ 0 h 3402767"/>
              <a:gd name="connsiteX0-57" fmla="*/ 80997 w 5762268"/>
              <a:gd name="connsiteY0-58" fmla="*/ 0 h 3402767"/>
              <a:gd name="connsiteX1-59" fmla="*/ 4308222 w 5762268"/>
              <a:gd name="connsiteY1-60" fmla="*/ 2353455 h 3402767"/>
              <a:gd name="connsiteX2-61" fmla="*/ 4113350 w 5762268"/>
              <a:gd name="connsiteY2-62" fmla="*/ 1933731 h 3402767"/>
              <a:gd name="connsiteX3-63" fmla="*/ 5762268 w 5762268"/>
              <a:gd name="connsiteY3-64" fmla="*/ 2893101 h 3402767"/>
              <a:gd name="connsiteX4-65" fmla="*/ 4038399 w 5762268"/>
              <a:gd name="connsiteY4-66" fmla="*/ 3402767 h 3402767"/>
              <a:gd name="connsiteX5-67" fmla="*/ 4173311 w 5762268"/>
              <a:gd name="connsiteY5-68" fmla="*/ 3162924 h 3402767"/>
              <a:gd name="connsiteX6-69" fmla="*/ 80997 w 5762268"/>
              <a:gd name="connsiteY6-70" fmla="*/ 0 h 3402767"/>
              <a:gd name="connsiteX0-71" fmla="*/ 104443 w 5785714"/>
              <a:gd name="connsiteY0-72" fmla="*/ 0 h 3402767"/>
              <a:gd name="connsiteX1-73" fmla="*/ 4331668 w 5785714"/>
              <a:gd name="connsiteY1-74" fmla="*/ 2353455 h 3402767"/>
              <a:gd name="connsiteX2-75" fmla="*/ 4136796 w 5785714"/>
              <a:gd name="connsiteY2-76" fmla="*/ 1933731 h 3402767"/>
              <a:gd name="connsiteX3-77" fmla="*/ 5785714 w 5785714"/>
              <a:gd name="connsiteY3-78" fmla="*/ 2893101 h 3402767"/>
              <a:gd name="connsiteX4-79" fmla="*/ 4061845 w 5785714"/>
              <a:gd name="connsiteY4-80" fmla="*/ 3402767 h 3402767"/>
              <a:gd name="connsiteX5-81" fmla="*/ 4196757 w 5785714"/>
              <a:gd name="connsiteY5-82" fmla="*/ 3162924 h 3402767"/>
              <a:gd name="connsiteX6-83" fmla="*/ 104443 w 5785714"/>
              <a:gd name="connsiteY6-84" fmla="*/ 0 h 3402767"/>
              <a:gd name="connsiteX0-85" fmla="*/ 104443 w 5785714"/>
              <a:gd name="connsiteY0-86" fmla="*/ 0 h 3402767"/>
              <a:gd name="connsiteX1-87" fmla="*/ 4331668 w 5785714"/>
              <a:gd name="connsiteY1-88" fmla="*/ 2353455 h 3402767"/>
              <a:gd name="connsiteX2-89" fmla="*/ 4136796 w 5785714"/>
              <a:gd name="connsiteY2-90" fmla="*/ 1933731 h 3402767"/>
              <a:gd name="connsiteX3-91" fmla="*/ 5785714 w 5785714"/>
              <a:gd name="connsiteY3-92" fmla="*/ 2893101 h 3402767"/>
              <a:gd name="connsiteX4-93" fmla="*/ 4061845 w 5785714"/>
              <a:gd name="connsiteY4-94" fmla="*/ 3402767 h 3402767"/>
              <a:gd name="connsiteX5-95" fmla="*/ 4196757 w 5785714"/>
              <a:gd name="connsiteY5-96" fmla="*/ 3162924 h 3402767"/>
              <a:gd name="connsiteX6-97" fmla="*/ 104443 w 5785714"/>
              <a:gd name="connsiteY6-98" fmla="*/ 0 h 3402767"/>
              <a:gd name="connsiteX0-99" fmla="*/ 104443 w 5785714"/>
              <a:gd name="connsiteY0-100" fmla="*/ 0 h 3402767"/>
              <a:gd name="connsiteX1-101" fmla="*/ 4331668 w 5785714"/>
              <a:gd name="connsiteY1-102" fmla="*/ 2353455 h 3402767"/>
              <a:gd name="connsiteX2-103" fmla="*/ 4136796 w 5785714"/>
              <a:gd name="connsiteY2-104" fmla="*/ 1933731 h 3402767"/>
              <a:gd name="connsiteX3-105" fmla="*/ 5785714 w 5785714"/>
              <a:gd name="connsiteY3-106" fmla="*/ 2893101 h 3402767"/>
              <a:gd name="connsiteX4-107" fmla="*/ 4061845 w 5785714"/>
              <a:gd name="connsiteY4-108" fmla="*/ 3402767 h 3402767"/>
              <a:gd name="connsiteX5-109" fmla="*/ 4196757 w 5785714"/>
              <a:gd name="connsiteY5-110" fmla="*/ 3162924 h 3402767"/>
              <a:gd name="connsiteX6-111" fmla="*/ 104443 w 5785714"/>
              <a:gd name="connsiteY6-112" fmla="*/ 0 h 3402767"/>
              <a:gd name="connsiteX0-113" fmla="*/ 104443 w 5785714"/>
              <a:gd name="connsiteY0-114" fmla="*/ 0 h 3402767"/>
              <a:gd name="connsiteX1-115" fmla="*/ 4331668 w 5785714"/>
              <a:gd name="connsiteY1-116" fmla="*/ 2353455 h 3402767"/>
              <a:gd name="connsiteX2-117" fmla="*/ 4136796 w 5785714"/>
              <a:gd name="connsiteY2-118" fmla="*/ 1933731 h 3402767"/>
              <a:gd name="connsiteX3-119" fmla="*/ 5785714 w 5785714"/>
              <a:gd name="connsiteY3-120" fmla="*/ 2893101 h 3402767"/>
              <a:gd name="connsiteX4-121" fmla="*/ 4061845 w 5785714"/>
              <a:gd name="connsiteY4-122" fmla="*/ 3402767 h 3402767"/>
              <a:gd name="connsiteX5-123" fmla="*/ 4196757 w 5785714"/>
              <a:gd name="connsiteY5-124" fmla="*/ 3162924 h 3402767"/>
              <a:gd name="connsiteX6-125" fmla="*/ 104443 w 5785714"/>
              <a:gd name="connsiteY6-126" fmla="*/ 0 h 3402767"/>
              <a:gd name="connsiteX0-127" fmla="*/ 112618 w 5569036"/>
              <a:gd name="connsiteY0-128" fmla="*/ 0 h 2908092"/>
              <a:gd name="connsiteX1-129" fmla="*/ 4114990 w 5569036"/>
              <a:gd name="connsiteY1-130" fmla="*/ 1858780 h 2908092"/>
              <a:gd name="connsiteX2-131" fmla="*/ 3920118 w 5569036"/>
              <a:gd name="connsiteY2-132" fmla="*/ 1439056 h 2908092"/>
              <a:gd name="connsiteX3-133" fmla="*/ 5569036 w 5569036"/>
              <a:gd name="connsiteY3-134" fmla="*/ 2398426 h 2908092"/>
              <a:gd name="connsiteX4-135" fmla="*/ 3845167 w 5569036"/>
              <a:gd name="connsiteY4-136" fmla="*/ 2908092 h 2908092"/>
              <a:gd name="connsiteX5-137" fmla="*/ 3980079 w 5569036"/>
              <a:gd name="connsiteY5-138" fmla="*/ 2668249 h 2908092"/>
              <a:gd name="connsiteX6-139" fmla="*/ 112618 w 5569036"/>
              <a:gd name="connsiteY6-140" fmla="*/ 0 h 2908092"/>
              <a:gd name="connsiteX0-141" fmla="*/ 113207 w 5554634"/>
              <a:gd name="connsiteY0-142" fmla="*/ 0 h 3087974"/>
              <a:gd name="connsiteX1-143" fmla="*/ 4100588 w 5554634"/>
              <a:gd name="connsiteY1-144" fmla="*/ 2038662 h 3087974"/>
              <a:gd name="connsiteX2-145" fmla="*/ 3905716 w 5554634"/>
              <a:gd name="connsiteY2-146" fmla="*/ 1618938 h 3087974"/>
              <a:gd name="connsiteX3-147" fmla="*/ 5554634 w 5554634"/>
              <a:gd name="connsiteY3-148" fmla="*/ 2578308 h 3087974"/>
              <a:gd name="connsiteX4-149" fmla="*/ 3830765 w 5554634"/>
              <a:gd name="connsiteY4-150" fmla="*/ 3087974 h 3087974"/>
              <a:gd name="connsiteX5-151" fmla="*/ 3965677 w 5554634"/>
              <a:gd name="connsiteY5-152" fmla="*/ 2848131 h 3087974"/>
              <a:gd name="connsiteX6-153" fmla="*/ 113207 w 5554634"/>
              <a:gd name="connsiteY6-154" fmla="*/ 0 h 3087974"/>
              <a:gd name="connsiteX0-155" fmla="*/ 113207 w 5554634"/>
              <a:gd name="connsiteY0-156" fmla="*/ 0 h 3087974"/>
              <a:gd name="connsiteX1-157" fmla="*/ 4100588 w 5554634"/>
              <a:gd name="connsiteY1-158" fmla="*/ 2038662 h 3087974"/>
              <a:gd name="connsiteX2-159" fmla="*/ 3905716 w 5554634"/>
              <a:gd name="connsiteY2-160" fmla="*/ 1618938 h 3087974"/>
              <a:gd name="connsiteX3-161" fmla="*/ 5554634 w 5554634"/>
              <a:gd name="connsiteY3-162" fmla="*/ 2578308 h 3087974"/>
              <a:gd name="connsiteX4-163" fmla="*/ 3830765 w 5554634"/>
              <a:gd name="connsiteY4-164" fmla="*/ 3087974 h 3087974"/>
              <a:gd name="connsiteX5-165" fmla="*/ 3965677 w 5554634"/>
              <a:gd name="connsiteY5-166" fmla="*/ 2848131 h 3087974"/>
              <a:gd name="connsiteX6-167" fmla="*/ 113207 w 5554634"/>
              <a:gd name="connsiteY6-168" fmla="*/ 0 h 3087974"/>
              <a:gd name="connsiteX0-169" fmla="*/ 113207 w 5719525"/>
              <a:gd name="connsiteY0-170" fmla="*/ 0 h 3087974"/>
              <a:gd name="connsiteX1-171" fmla="*/ 4100588 w 5719525"/>
              <a:gd name="connsiteY1-172" fmla="*/ 2038662 h 3087974"/>
              <a:gd name="connsiteX2-173" fmla="*/ 3905716 w 5719525"/>
              <a:gd name="connsiteY2-174" fmla="*/ 1618938 h 3087974"/>
              <a:gd name="connsiteX3-175" fmla="*/ 5719525 w 5719525"/>
              <a:gd name="connsiteY3-176" fmla="*/ 2323475 h 3087974"/>
              <a:gd name="connsiteX4-177" fmla="*/ 3830765 w 5719525"/>
              <a:gd name="connsiteY4-178" fmla="*/ 3087974 h 3087974"/>
              <a:gd name="connsiteX5-179" fmla="*/ 3965677 w 5719525"/>
              <a:gd name="connsiteY5-180" fmla="*/ 2848131 h 3087974"/>
              <a:gd name="connsiteX6-181" fmla="*/ 113207 w 5719525"/>
              <a:gd name="connsiteY6-182" fmla="*/ 0 h 3087974"/>
              <a:gd name="connsiteX0-183" fmla="*/ 113207 w 5719525"/>
              <a:gd name="connsiteY0-184" fmla="*/ 0 h 3087974"/>
              <a:gd name="connsiteX1-185" fmla="*/ 4100588 w 5719525"/>
              <a:gd name="connsiteY1-186" fmla="*/ 2038662 h 3087974"/>
              <a:gd name="connsiteX2-187" fmla="*/ 3920706 w 5719525"/>
              <a:gd name="connsiteY2-188" fmla="*/ 1783830 h 3087974"/>
              <a:gd name="connsiteX3-189" fmla="*/ 5719525 w 5719525"/>
              <a:gd name="connsiteY3-190" fmla="*/ 2323475 h 3087974"/>
              <a:gd name="connsiteX4-191" fmla="*/ 3830765 w 5719525"/>
              <a:gd name="connsiteY4-192" fmla="*/ 3087974 h 3087974"/>
              <a:gd name="connsiteX5-193" fmla="*/ 3965677 w 5719525"/>
              <a:gd name="connsiteY5-194" fmla="*/ 2848131 h 3087974"/>
              <a:gd name="connsiteX6-195" fmla="*/ 113207 w 5719525"/>
              <a:gd name="connsiteY6-196" fmla="*/ 0 h 3087974"/>
            </a:gdLst>
            <a:ahLst/>
            <a:cxnLst>
              <a:cxn ang="0">
                <a:pos x="connsiteX0-183" y="connsiteY0-184"/>
              </a:cxn>
              <a:cxn ang="0">
                <a:pos x="connsiteX1-185" y="connsiteY1-186"/>
              </a:cxn>
              <a:cxn ang="0">
                <a:pos x="connsiteX2-187" y="connsiteY2-188"/>
              </a:cxn>
              <a:cxn ang="0">
                <a:pos x="connsiteX3-189" y="connsiteY3-190"/>
              </a:cxn>
              <a:cxn ang="0">
                <a:pos x="connsiteX4-191" y="connsiteY4-192"/>
              </a:cxn>
              <a:cxn ang="0">
                <a:pos x="connsiteX5-193" y="connsiteY5-194"/>
              </a:cxn>
              <a:cxn ang="0">
                <a:pos x="connsiteX6-195" y="connsiteY6-196"/>
              </a:cxn>
            </a:cxnLst>
            <a:rect l="l" t="t" r="r" b="b"/>
            <a:pathLst>
              <a:path w="5719525" h="3087974">
                <a:moveTo>
                  <a:pt x="113207" y="0"/>
                </a:moveTo>
                <a:cubicBezTo>
                  <a:pt x="-366479" y="1189219"/>
                  <a:pt x="2406699" y="2603292"/>
                  <a:pt x="4100588" y="2038662"/>
                </a:cubicBezTo>
                <a:lnTo>
                  <a:pt x="3920706" y="1783830"/>
                </a:lnTo>
                <a:lnTo>
                  <a:pt x="5719525" y="2323475"/>
                </a:lnTo>
                <a:lnTo>
                  <a:pt x="3830765" y="3087974"/>
                </a:lnTo>
                <a:lnTo>
                  <a:pt x="3965677" y="2848131"/>
                </a:lnTo>
                <a:cubicBezTo>
                  <a:pt x="1687172" y="2933075"/>
                  <a:pt x="-531370" y="1249180"/>
                  <a:pt x="11320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a:solidFill>
                <a:schemeClr val="tx1"/>
              </a:solidFill>
            </a:endParaRPr>
          </a:p>
        </p:txBody>
      </p:sp>
      <p:sp>
        <p:nvSpPr>
          <p:cNvPr id="11" name="椭圆 10"/>
          <p:cNvSpPr/>
          <p:nvPr>
            <p:custDataLst>
              <p:tags r:id="rId3"/>
            </p:custDataLst>
          </p:nvPr>
        </p:nvSpPr>
        <p:spPr bwMode="auto">
          <a:xfrm>
            <a:off x="4250507" y="1964037"/>
            <a:ext cx="811354" cy="8113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a:solidFill>
                <a:schemeClr val="tx1"/>
              </a:solidFill>
            </a:endParaRPr>
          </a:p>
        </p:txBody>
      </p:sp>
      <p:sp>
        <p:nvSpPr>
          <p:cNvPr id="12" name="椭圆 11"/>
          <p:cNvSpPr/>
          <p:nvPr>
            <p:custDataLst>
              <p:tags r:id="rId4"/>
            </p:custDataLst>
          </p:nvPr>
        </p:nvSpPr>
        <p:spPr bwMode="auto">
          <a:xfrm>
            <a:off x="4329026" y="2042555"/>
            <a:ext cx="654316" cy="6543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a:solidFill>
                <a:schemeClr val="tx1"/>
              </a:solidFill>
            </a:endParaRPr>
          </a:p>
        </p:txBody>
      </p:sp>
      <p:sp>
        <p:nvSpPr>
          <p:cNvPr id="13" name="椭圆 12"/>
          <p:cNvSpPr/>
          <p:nvPr>
            <p:custDataLst>
              <p:tags r:id="rId5"/>
            </p:custDataLst>
          </p:nvPr>
        </p:nvSpPr>
        <p:spPr bwMode="auto">
          <a:xfrm>
            <a:off x="4415596" y="2129126"/>
            <a:ext cx="481176" cy="481174"/>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r>
              <a:rPr lang="en-US" altLang="zh-CN" smtClean="0">
                <a:solidFill>
                  <a:schemeClr val="tx1"/>
                </a:solidFill>
              </a:rPr>
              <a:t>1</a:t>
            </a:r>
            <a:endParaRPr lang="zh-CN" altLang="en-US" dirty="0">
              <a:solidFill>
                <a:schemeClr val="tx1"/>
              </a:solidFill>
            </a:endParaRPr>
          </a:p>
        </p:txBody>
      </p:sp>
      <p:sp>
        <p:nvSpPr>
          <p:cNvPr id="19" name="椭圆 18"/>
          <p:cNvSpPr/>
          <p:nvPr>
            <p:custDataLst>
              <p:tags r:id="rId6"/>
            </p:custDataLst>
          </p:nvPr>
        </p:nvSpPr>
        <p:spPr bwMode="auto">
          <a:xfrm>
            <a:off x="5180506" y="2846417"/>
            <a:ext cx="926110" cy="924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a:solidFill>
                <a:schemeClr val="tx1"/>
              </a:solidFill>
            </a:endParaRPr>
          </a:p>
        </p:txBody>
      </p:sp>
      <p:sp>
        <p:nvSpPr>
          <p:cNvPr id="20" name="椭圆 19"/>
          <p:cNvSpPr/>
          <p:nvPr>
            <p:custDataLst>
              <p:tags r:id="rId7"/>
            </p:custDataLst>
          </p:nvPr>
        </p:nvSpPr>
        <p:spPr bwMode="auto">
          <a:xfrm>
            <a:off x="5269090" y="2935001"/>
            <a:ext cx="748941" cy="7469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a:solidFill>
                <a:schemeClr val="tx1"/>
              </a:solidFill>
            </a:endParaRPr>
          </a:p>
        </p:txBody>
      </p:sp>
      <p:sp>
        <p:nvSpPr>
          <p:cNvPr id="21" name="椭圆 20"/>
          <p:cNvSpPr/>
          <p:nvPr>
            <p:custDataLst>
              <p:tags r:id="rId8"/>
            </p:custDataLst>
          </p:nvPr>
        </p:nvSpPr>
        <p:spPr bwMode="auto">
          <a:xfrm>
            <a:off x="5367742" y="3033652"/>
            <a:ext cx="551639" cy="549627"/>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r>
              <a:rPr lang="en-US" altLang="zh-CN" smtClean="0">
                <a:solidFill>
                  <a:schemeClr val="tx1"/>
                </a:solidFill>
              </a:rPr>
              <a:t>2</a:t>
            </a:r>
            <a:endParaRPr lang="zh-CN" altLang="en-US" dirty="0">
              <a:solidFill>
                <a:schemeClr val="tx1"/>
              </a:solidFill>
            </a:endParaRPr>
          </a:p>
        </p:txBody>
      </p:sp>
      <p:sp>
        <p:nvSpPr>
          <p:cNvPr id="23" name="椭圆 22"/>
          <p:cNvSpPr/>
          <p:nvPr>
            <p:custDataLst>
              <p:tags r:id="rId9"/>
            </p:custDataLst>
          </p:nvPr>
        </p:nvSpPr>
        <p:spPr bwMode="auto">
          <a:xfrm>
            <a:off x="7770713" y="3538486"/>
            <a:ext cx="1151597" cy="11515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sz="2400">
              <a:solidFill>
                <a:schemeClr val="tx1"/>
              </a:solidFill>
            </a:endParaRPr>
          </a:p>
        </p:txBody>
      </p:sp>
      <p:sp>
        <p:nvSpPr>
          <p:cNvPr id="24" name="椭圆 23"/>
          <p:cNvSpPr/>
          <p:nvPr>
            <p:custDataLst>
              <p:tags r:id="rId10"/>
            </p:custDataLst>
          </p:nvPr>
        </p:nvSpPr>
        <p:spPr bwMode="auto">
          <a:xfrm>
            <a:off x="7881444" y="3649215"/>
            <a:ext cx="930136" cy="9301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sz="2400">
              <a:solidFill>
                <a:schemeClr val="tx1"/>
              </a:solidFill>
            </a:endParaRPr>
          </a:p>
        </p:txBody>
      </p:sp>
      <p:sp>
        <p:nvSpPr>
          <p:cNvPr id="25" name="椭圆 24"/>
          <p:cNvSpPr/>
          <p:nvPr>
            <p:custDataLst>
              <p:tags r:id="rId11"/>
            </p:custDataLst>
          </p:nvPr>
        </p:nvSpPr>
        <p:spPr bwMode="auto">
          <a:xfrm>
            <a:off x="8004254" y="3772027"/>
            <a:ext cx="684516" cy="684516"/>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r>
              <a:rPr lang="en-US" altLang="zh-CN" smtClean="0">
                <a:solidFill>
                  <a:schemeClr val="tx1"/>
                </a:solidFill>
              </a:rPr>
              <a:t>4</a:t>
            </a:r>
            <a:endParaRPr lang="zh-CN" altLang="en-US" dirty="0">
              <a:solidFill>
                <a:schemeClr val="tx1"/>
              </a:solidFill>
            </a:endParaRPr>
          </a:p>
        </p:txBody>
      </p:sp>
      <p:sp>
        <p:nvSpPr>
          <p:cNvPr id="27" name="椭圆 26"/>
          <p:cNvSpPr/>
          <p:nvPr>
            <p:custDataLst>
              <p:tags r:id="rId12"/>
            </p:custDataLst>
          </p:nvPr>
        </p:nvSpPr>
        <p:spPr bwMode="auto">
          <a:xfrm>
            <a:off x="6387775" y="3288649"/>
            <a:ext cx="1036840" cy="10368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sz="2000">
              <a:solidFill>
                <a:schemeClr val="tx1"/>
              </a:solidFill>
            </a:endParaRPr>
          </a:p>
        </p:txBody>
      </p:sp>
      <p:sp>
        <p:nvSpPr>
          <p:cNvPr id="28" name="椭圆 27"/>
          <p:cNvSpPr/>
          <p:nvPr>
            <p:custDataLst>
              <p:tags r:id="rId13"/>
            </p:custDataLst>
          </p:nvPr>
        </p:nvSpPr>
        <p:spPr bwMode="auto">
          <a:xfrm>
            <a:off x="6486424" y="3387300"/>
            <a:ext cx="839540" cy="8395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sz="2800">
              <a:solidFill>
                <a:schemeClr val="tx1"/>
              </a:solidFill>
            </a:endParaRPr>
          </a:p>
        </p:txBody>
      </p:sp>
      <p:sp>
        <p:nvSpPr>
          <p:cNvPr id="29" name="椭圆 28"/>
          <p:cNvSpPr/>
          <p:nvPr>
            <p:custDataLst>
              <p:tags r:id="rId14"/>
            </p:custDataLst>
          </p:nvPr>
        </p:nvSpPr>
        <p:spPr bwMode="auto">
          <a:xfrm>
            <a:off x="6597156" y="3498030"/>
            <a:ext cx="618077" cy="618078"/>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r>
              <a:rPr lang="en-US" altLang="zh-CN" smtClean="0">
                <a:solidFill>
                  <a:schemeClr val="tx1"/>
                </a:solidFill>
              </a:rPr>
              <a:t>3</a:t>
            </a:r>
            <a:endParaRPr lang="zh-CN" altLang="en-US" dirty="0">
              <a:solidFill>
                <a:schemeClr val="tx1"/>
              </a:solidFill>
            </a:endParaRPr>
          </a:p>
        </p:txBody>
      </p:sp>
      <p:sp>
        <p:nvSpPr>
          <p:cNvPr id="2" name="文本框 1"/>
          <p:cNvSpPr txBox="1"/>
          <p:nvPr>
            <p:custDataLst>
              <p:tags r:id="rId15"/>
            </p:custDataLst>
          </p:nvPr>
        </p:nvSpPr>
        <p:spPr>
          <a:xfrm>
            <a:off x="5523865" y="1449705"/>
            <a:ext cx="5901055" cy="1325880"/>
          </a:xfrm>
          <a:prstGeom prst="rect">
            <a:avLst/>
          </a:prstGeom>
        </p:spPr>
        <p:txBody>
          <a:bodyPr vert="horz" wrap="square" lIns="91440" tIns="45720" rIns="91440" bIns="45720" rtlCol="0" anchor="ctr">
            <a:normAutofit/>
          </a:bodyPr>
          <a:lstStyle>
            <a:lvl1pPr>
              <a:lnSpc>
                <a:spcPct val="90000"/>
              </a:lnSpc>
              <a:spcBef>
                <a:spcPct val="0"/>
              </a:spcBef>
              <a:buNone/>
              <a:defRPr sz="3200">
                <a:solidFill>
                  <a:srgbClr val="FBFBFB"/>
                </a:solidFill>
                <a:latin typeface="+mj-lt"/>
                <a:ea typeface="+mj-ea"/>
                <a:cs typeface="+mj-cs"/>
              </a:defRPr>
            </a:lvl1pPr>
          </a:lstStyle>
          <a:p>
            <a:r>
              <a:rPr lang="zh-CN" altLang="en-US" dirty="0">
                <a:solidFill>
                  <a:schemeClr val="tx1"/>
                </a:solidFill>
              </a:rPr>
              <a:t>微波无极紫外灯废气处理设备的技术原理</a:t>
            </a:r>
          </a:p>
        </p:txBody>
      </p:sp>
      <p:sp>
        <p:nvSpPr>
          <p:cNvPr id="3" name="文本框 2"/>
          <p:cNvSpPr txBox="1"/>
          <p:nvPr>
            <p:custDataLst>
              <p:tags r:id="rId16"/>
            </p:custDataLst>
          </p:nvPr>
        </p:nvSpPr>
        <p:spPr>
          <a:xfrm>
            <a:off x="665480" y="2403475"/>
            <a:ext cx="3663315" cy="1094740"/>
          </a:xfrm>
          <a:prstGeom prst="rect">
            <a:avLst/>
          </a:prstGeom>
        </p:spPr>
        <p:txBody>
          <a:bodyPr wrap="square" anchor="ctr" anchorCtr="0">
            <a:normAutofit/>
          </a:bodyPr>
          <a:lstStyle>
            <a:defPPr>
              <a:defRPr lang="zh-CN"/>
            </a:defPPr>
            <a:lvl1pPr algn="r"/>
          </a:lstStyle>
          <a:p>
            <a:pPr algn="l"/>
            <a:r>
              <a:rPr lang="zh-CN" altLang="en-US" sz="1400" dirty="0">
                <a:ln w="12700" cmpd="sng">
                  <a:solidFill>
                    <a:schemeClr val="accent4"/>
                  </a:solidFill>
                  <a:prstDash val="solid"/>
                </a:ln>
                <a:solidFill>
                  <a:schemeClr val="bg1">
                    <a:lumMod val="95000"/>
                    <a:lumOff val="5000"/>
                  </a:schemeClr>
                </a:solidFill>
                <a:effectLst/>
                <a:uFillTx/>
                <a:latin typeface="华文仿宋" panose="02010600040101010101" charset="-122"/>
                <a:ea typeface="华文仿宋" panose="02010600040101010101" charset="-122"/>
              </a:rPr>
              <a:t>1.特定波段（185nm）波段的紫外线使空气中的氧分子产生游离态的氧，即活性氧。因游离氧所携正负电子不平衡，所以需与氧分子结合，进而产生臭氧。</a:t>
            </a:r>
          </a:p>
        </p:txBody>
      </p:sp>
      <p:sp>
        <p:nvSpPr>
          <p:cNvPr id="6" name="文本框 5"/>
          <p:cNvSpPr txBox="1"/>
          <p:nvPr>
            <p:custDataLst>
              <p:tags r:id="rId17"/>
            </p:custDataLst>
          </p:nvPr>
        </p:nvSpPr>
        <p:spPr>
          <a:xfrm>
            <a:off x="1899285" y="3500120"/>
            <a:ext cx="3468370" cy="956310"/>
          </a:xfrm>
          <a:prstGeom prst="rect">
            <a:avLst/>
          </a:prstGeom>
        </p:spPr>
        <p:txBody>
          <a:bodyPr wrap="square" anchor="ctr" anchorCtr="0">
            <a:normAutofit/>
          </a:bodyPr>
          <a:lstStyle>
            <a:defPPr>
              <a:defRPr lang="zh-CN"/>
            </a:defPPr>
            <a:lvl1pPr algn="r"/>
          </a:lstStyle>
          <a:p>
            <a:pPr algn="l"/>
            <a:r>
              <a:rPr lang="zh-CN" altLang="en-US" sz="1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华文仿宋" panose="02010600040101010101" charset="-122"/>
                <a:ea typeface="华文仿宋" panose="02010600040101010101" charset="-122"/>
              </a:rPr>
              <a:t>2.特定波段（253.7nm）的紫外线对恶臭气体的分子链进行分解，将其大分子结构打碎变成小分子结构。</a:t>
            </a:r>
          </a:p>
        </p:txBody>
      </p:sp>
      <p:sp>
        <p:nvSpPr>
          <p:cNvPr id="7" name="文本框 6"/>
          <p:cNvSpPr txBox="1"/>
          <p:nvPr>
            <p:custDataLst>
              <p:tags r:id="rId18"/>
            </p:custDataLst>
          </p:nvPr>
        </p:nvSpPr>
        <p:spPr>
          <a:xfrm>
            <a:off x="3429774" y="4456608"/>
            <a:ext cx="3247054" cy="956090"/>
          </a:xfrm>
          <a:prstGeom prst="rect">
            <a:avLst/>
          </a:prstGeom>
        </p:spPr>
        <p:txBody>
          <a:bodyPr wrap="square" anchor="ctr" anchorCtr="0">
            <a:normAutofit/>
          </a:bodyPr>
          <a:lstStyle>
            <a:defPPr>
              <a:defRPr lang="zh-CN"/>
            </a:defPPr>
          </a:lstStyle>
          <a:p>
            <a:pPr algn="l"/>
            <a:r>
              <a:rPr lang="zh-CN" altLang="en-US" sz="14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华文仿宋" panose="02010600040101010101" charset="-122"/>
                <a:ea typeface="华文仿宋" panose="02010600040101010101" charset="-122"/>
              </a:rPr>
              <a:t>3.臭氧在微波的驱动下，运动速度加快，能快速的与废气结合，产生反应；另一部微波能直接打断有机废气的长链，形成二氧化碳、水、氧气等小分子物质。</a:t>
            </a:r>
          </a:p>
        </p:txBody>
      </p:sp>
      <p:sp>
        <p:nvSpPr>
          <p:cNvPr id="8" name="文本框 7"/>
          <p:cNvSpPr txBox="1"/>
          <p:nvPr>
            <p:custDataLst>
              <p:tags r:id="rId19"/>
            </p:custDataLst>
          </p:nvPr>
        </p:nvSpPr>
        <p:spPr>
          <a:xfrm>
            <a:off x="6676390" y="4728210"/>
            <a:ext cx="5288915" cy="1283970"/>
          </a:xfrm>
          <a:prstGeom prst="rect">
            <a:avLst/>
          </a:prstGeom>
        </p:spPr>
        <p:txBody>
          <a:bodyPr wrap="square" anchor="ctr" anchorCtr="0">
            <a:normAutofit lnSpcReduction="10000"/>
          </a:bodyPr>
          <a:lstStyle>
            <a:defPPr>
              <a:defRPr lang="zh-CN"/>
            </a:defPPr>
            <a:lvl1pPr algn="r"/>
          </a:lstStyle>
          <a:p>
            <a:pPr algn="l"/>
            <a:r>
              <a:rPr lang="zh-CN" altLang="en-US" sz="14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华文仿宋" panose="02010600040101010101" charset="-122"/>
                <a:ea typeface="华文仿宋" panose="02010600040101010101" charset="-122"/>
              </a:rPr>
              <a:t>4.在催化剂（TiO２）的作用下，臭氧将打碎的恶臭气体分子氧化成CO2和H2O等无机物。催化剂（二氧化钛）在受到紫外线光照射时生成化学活泼性很强的超氧化物阴离子自由基和氢氧自由基，攻击有机物，达到降解有机物的作用。二氧化钛属于非溶出型材料，在彻底分解有机污染物和杀灭菌的同时，自身不分解、不溶出，光催化作用持久，并具有持久的杀菌、降解污染物效果。</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85030" y="31115"/>
            <a:ext cx="3315335" cy="706755"/>
          </a:xfrm>
          <a:prstGeom prst="rect">
            <a:avLst/>
          </a:prstGeom>
          <a:noFill/>
        </p:spPr>
        <p:txBody>
          <a:bodyPr wrap="square" rtlCol="0" anchor="t">
            <a:spAutoFit/>
          </a:bodyPr>
          <a:lstStyle/>
          <a:p>
            <a:r>
              <a:rPr lang="zh-CN" altLang="en-US" sz="4000">
                <a:solidFill>
                  <a:schemeClr val="bg1"/>
                </a:solidFill>
                <a:uFillTx/>
                <a:sym typeface="+mn-ea"/>
              </a:rPr>
              <a:t>紫外灯光谱</a:t>
            </a:r>
            <a:endParaRPr lang="zh-CN" altLang="en-US" sz="4000"/>
          </a:p>
        </p:txBody>
      </p:sp>
      <p:pic>
        <p:nvPicPr>
          <p:cNvPr id="3" name="图片 2" descr="I(7Q1V[6DEI_9)DZHU14N98"/>
          <p:cNvPicPr>
            <a:picLocks noChangeAspect="1"/>
          </p:cNvPicPr>
          <p:nvPr/>
        </p:nvPicPr>
        <p:blipFill>
          <a:blip r:embed="rId3"/>
          <a:stretch>
            <a:fillRect/>
          </a:stretch>
        </p:blipFill>
        <p:spPr>
          <a:xfrm>
            <a:off x="1840230" y="842645"/>
            <a:ext cx="8766175" cy="4654550"/>
          </a:xfrm>
          <a:prstGeom prst="rect">
            <a:avLst/>
          </a:prstGeom>
        </p:spPr>
      </p:pic>
      <p:sp>
        <p:nvSpPr>
          <p:cNvPr id="4" name="文本框 3"/>
          <p:cNvSpPr txBox="1"/>
          <p:nvPr/>
        </p:nvSpPr>
        <p:spPr>
          <a:xfrm>
            <a:off x="1761490" y="5647690"/>
            <a:ext cx="9757410" cy="1198880"/>
          </a:xfrm>
          <a:prstGeom prst="rect">
            <a:avLst/>
          </a:prstGeom>
          <a:noFill/>
        </p:spPr>
        <p:txBody>
          <a:bodyPr wrap="square" rtlCol="0" anchor="t">
            <a:spAutoFit/>
          </a:bodyPr>
          <a:lstStyle/>
          <a:p>
            <a:r>
              <a:rPr lang="zh-CN" altLang="en-US" sz="2400">
                <a:sym typeface="+mn-ea"/>
              </a:rPr>
              <a:t>注：任何一种紫外灯，都会同时产生紫外（</a:t>
            </a:r>
            <a:r>
              <a:rPr lang="en-US" altLang="zh-CN" sz="2400">
                <a:sym typeface="+mn-ea"/>
              </a:rPr>
              <a:t>UV</a:t>
            </a:r>
            <a:r>
              <a:rPr lang="zh-CN" altLang="en-US" sz="2400">
                <a:sym typeface="+mn-ea"/>
              </a:rPr>
              <a:t>）、可见光</a:t>
            </a:r>
            <a:r>
              <a:rPr lang="en-US" altLang="zh-CN" sz="2400">
                <a:sym typeface="+mn-ea"/>
              </a:rPr>
              <a:t>(VL)</a:t>
            </a:r>
            <a:r>
              <a:rPr lang="zh-CN" altLang="en-US" sz="2400">
                <a:sym typeface="+mn-ea"/>
              </a:rPr>
              <a:t>、红外线</a:t>
            </a:r>
            <a:r>
              <a:rPr lang="en-US" altLang="zh-CN" sz="2400">
                <a:sym typeface="+mn-ea"/>
              </a:rPr>
              <a:t>(IR),</a:t>
            </a:r>
            <a:r>
              <a:rPr lang="zh-CN" altLang="en-US" sz="2400">
                <a:sym typeface="+mn-ea"/>
              </a:rPr>
              <a:t>紫外线和红外线都不可见，其中</a:t>
            </a:r>
            <a:r>
              <a:rPr lang="en-US" altLang="zh-CN" sz="2400">
                <a:sym typeface="+mn-ea"/>
              </a:rPr>
              <a:t>253.7nm</a:t>
            </a:r>
            <a:r>
              <a:rPr lang="zh-CN" altLang="en-US" sz="2400">
                <a:sym typeface="+mn-ea"/>
              </a:rPr>
              <a:t>和</a:t>
            </a:r>
            <a:r>
              <a:rPr lang="en-US" altLang="zh-CN" sz="2400">
                <a:sym typeface="+mn-ea"/>
              </a:rPr>
              <a:t>185nm</a:t>
            </a:r>
            <a:r>
              <a:rPr lang="zh-CN" altLang="en-US" sz="2400">
                <a:sym typeface="+mn-ea"/>
              </a:rPr>
              <a:t>是废气处理所需要的。</a:t>
            </a:r>
            <a:endParaRPr lang="zh-CN" altLang="en-US" sz="2400"/>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9"/>
          <p:cNvGrpSpPr/>
          <p:nvPr/>
        </p:nvGrpSpPr>
        <p:grpSpPr bwMode="auto">
          <a:xfrm>
            <a:off x="1827213" y="2389823"/>
            <a:ext cx="3621087" cy="73025"/>
            <a:chOff x="0" y="0"/>
            <a:chExt cx="3621024" cy="73152"/>
          </a:xfrm>
        </p:grpSpPr>
        <p:sp>
          <p:nvSpPr>
            <p:cNvPr id="10273" name="直接连接符 11"/>
            <p:cNvSpPr>
              <a:spLocks noChangeShapeType="1"/>
            </p:cNvSpPr>
            <p:nvPr/>
          </p:nvSpPr>
          <p:spPr bwMode="auto">
            <a:xfrm>
              <a:off x="0" y="41148"/>
              <a:ext cx="3538728" cy="1"/>
            </a:xfrm>
            <a:prstGeom prst="line">
              <a:avLst/>
            </a:prstGeom>
            <a:noFill/>
            <a:ln w="6350">
              <a:solidFill>
                <a:schemeClr val="bg1"/>
              </a:solidFill>
              <a:bevel/>
            </a:ln>
            <a:extLst>
              <a:ext uri="{909E8E84-426E-40DD-AFC4-6F175D3DCCD1}">
                <a14:hiddenFill xmlns:a14="http://schemas.microsoft.com/office/drawing/2010/main" xmlns="">
                  <a:noFill/>
                </a14:hiddenFill>
              </a:ext>
            </a:extLst>
          </p:spPr>
          <p:txBody>
            <a:bodyPr/>
            <a:lstStyle/>
            <a:p>
              <a:endParaRPr lang="zh-CN" altLang="en-US"/>
            </a:p>
          </p:txBody>
        </p:sp>
        <p:sp>
          <p:nvSpPr>
            <p:cNvPr id="10274" name="椭圆 12"/>
            <p:cNvSpPr>
              <a:spLocks noChangeArrowheads="1"/>
            </p:cNvSpPr>
            <p:nvPr/>
          </p:nvSpPr>
          <p:spPr bwMode="auto">
            <a:xfrm flipV="1">
              <a:off x="3547872" y="0"/>
              <a:ext cx="73152" cy="73152"/>
            </a:xfrm>
            <a:prstGeom prst="ellipse">
              <a:avLst/>
            </a:prstGeom>
            <a:solidFill>
              <a:schemeClr val="bg1"/>
            </a:solidFill>
            <a:ln w="12700">
              <a:solidFill>
                <a:schemeClr val="bg1"/>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61" name="组合 15"/>
          <p:cNvGrpSpPr/>
          <p:nvPr/>
        </p:nvGrpSpPr>
        <p:grpSpPr bwMode="auto">
          <a:xfrm>
            <a:off x="7946708" y="2349183"/>
            <a:ext cx="3621087" cy="73025"/>
            <a:chOff x="0" y="0"/>
            <a:chExt cx="3621024" cy="73152"/>
          </a:xfrm>
        </p:grpSpPr>
        <p:sp>
          <p:nvSpPr>
            <p:cNvPr id="10271" name="直接连接符 16"/>
            <p:cNvSpPr>
              <a:spLocks noChangeShapeType="1"/>
            </p:cNvSpPr>
            <p:nvPr/>
          </p:nvSpPr>
          <p:spPr bwMode="auto">
            <a:xfrm>
              <a:off x="0" y="41148"/>
              <a:ext cx="3538728" cy="1"/>
            </a:xfrm>
            <a:prstGeom prst="line">
              <a:avLst/>
            </a:prstGeom>
            <a:noFill/>
            <a:ln w="6350">
              <a:solidFill>
                <a:schemeClr val="bg1"/>
              </a:solidFill>
              <a:bevel/>
            </a:ln>
            <a:extLst>
              <a:ext uri="{909E8E84-426E-40DD-AFC4-6F175D3DCCD1}">
                <a14:hiddenFill xmlns:a14="http://schemas.microsoft.com/office/drawing/2010/main" xmlns="">
                  <a:noFill/>
                </a14:hiddenFill>
              </a:ext>
            </a:extLst>
          </p:spPr>
          <p:txBody>
            <a:bodyPr/>
            <a:lstStyle/>
            <a:p>
              <a:endParaRPr lang="zh-CN" altLang="en-US"/>
            </a:p>
          </p:txBody>
        </p:sp>
        <p:sp>
          <p:nvSpPr>
            <p:cNvPr id="10272" name="椭圆 17"/>
            <p:cNvSpPr>
              <a:spLocks noChangeArrowheads="1"/>
            </p:cNvSpPr>
            <p:nvPr/>
          </p:nvSpPr>
          <p:spPr bwMode="auto">
            <a:xfrm flipV="1">
              <a:off x="3547872" y="0"/>
              <a:ext cx="73152" cy="73152"/>
            </a:xfrm>
            <a:prstGeom prst="ellipse">
              <a:avLst/>
            </a:prstGeom>
            <a:solidFill>
              <a:schemeClr val="bg1"/>
            </a:solidFill>
            <a:ln w="12700">
              <a:solidFill>
                <a:schemeClr val="bg1"/>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66" name="组合 20"/>
          <p:cNvGrpSpPr/>
          <p:nvPr/>
        </p:nvGrpSpPr>
        <p:grpSpPr bwMode="auto">
          <a:xfrm>
            <a:off x="2058988" y="4781550"/>
            <a:ext cx="3621087" cy="73025"/>
            <a:chOff x="0" y="0"/>
            <a:chExt cx="3621024" cy="73152"/>
          </a:xfrm>
        </p:grpSpPr>
        <p:sp>
          <p:nvSpPr>
            <p:cNvPr id="10269" name="直接连接符 21"/>
            <p:cNvSpPr>
              <a:spLocks noChangeShapeType="1"/>
            </p:cNvSpPr>
            <p:nvPr/>
          </p:nvSpPr>
          <p:spPr bwMode="auto">
            <a:xfrm>
              <a:off x="0" y="41148"/>
              <a:ext cx="3538728" cy="1"/>
            </a:xfrm>
            <a:prstGeom prst="line">
              <a:avLst/>
            </a:prstGeom>
            <a:noFill/>
            <a:ln w="6350">
              <a:solidFill>
                <a:schemeClr val="bg1"/>
              </a:solidFill>
              <a:bevel/>
            </a:ln>
            <a:extLst>
              <a:ext uri="{909E8E84-426E-40DD-AFC4-6F175D3DCCD1}">
                <a14:hiddenFill xmlns:a14="http://schemas.microsoft.com/office/drawing/2010/main" xmlns="">
                  <a:noFill/>
                </a14:hiddenFill>
              </a:ext>
            </a:extLst>
          </p:spPr>
          <p:txBody>
            <a:bodyPr/>
            <a:lstStyle/>
            <a:p>
              <a:endParaRPr lang="zh-CN" altLang="en-US"/>
            </a:p>
          </p:txBody>
        </p:sp>
        <p:sp>
          <p:nvSpPr>
            <p:cNvPr id="10270" name="椭圆 22"/>
            <p:cNvSpPr>
              <a:spLocks noChangeArrowheads="1"/>
            </p:cNvSpPr>
            <p:nvPr/>
          </p:nvSpPr>
          <p:spPr bwMode="auto">
            <a:xfrm flipV="1">
              <a:off x="3547872" y="0"/>
              <a:ext cx="73152" cy="73152"/>
            </a:xfrm>
            <a:prstGeom prst="ellipse">
              <a:avLst/>
            </a:prstGeom>
            <a:solidFill>
              <a:schemeClr val="bg1"/>
            </a:solidFill>
            <a:ln w="12700">
              <a:solidFill>
                <a:schemeClr val="bg1"/>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71" name="组合 25"/>
          <p:cNvGrpSpPr/>
          <p:nvPr/>
        </p:nvGrpSpPr>
        <p:grpSpPr bwMode="auto">
          <a:xfrm>
            <a:off x="7732078" y="5030788"/>
            <a:ext cx="3621087" cy="73025"/>
            <a:chOff x="0" y="0"/>
            <a:chExt cx="3621024" cy="73152"/>
          </a:xfrm>
        </p:grpSpPr>
        <p:sp>
          <p:nvSpPr>
            <p:cNvPr id="10267" name="直接连接符 26"/>
            <p:cNvSpPr>
              <a:spLocks noChangeShapeType="1"/>
            </p:cNvSpPr>
            <p:nvPr/>
          </p:nvSpPr>
          <p:spPr bwMode="auto">
            <a:xfrm>
              <a:off x="0" y="41148"/>
              <a:ext cx="3538728" cy="1"/>
            </a:xfrm>
            <a:prstGeom prst="line">
              <a:avLst/>
            </a:prstGeom>
            <a:noFill/>
            <a:ln w="6350">
              <a:solidFill>
                <a:schemeClr val="bg1"/>
              </a:solidFill>
              <a:bevel/>
            </a:ln>
            <a:extLst>
              <a:ext uri="{909E8E84-426E-40DD-AFC4-6F175D3DCCD1}">
                <a14:hiddenFill xmlns:a14="http://schemas.microsoft.com/office/drawing/2010/main" xmlns="">
                  <a:noFill/>
                </a14:hiddenFill>
              </a:ext>
            </a:extLst>
          </p:spPr>
          <p:txBody>
            <a:bodyPr/>
            <a:lstStyle/>
            <a:p>
              <a:endParaRPr lang="zh-CN" altLang="en-US"/>
            </a:p>
          </p:txBody>
        </p:sp>
        <p:sp>
          <p:nvSpPr>
            <p:cNvPr id="10268" name="椭圆 27"/>
            <p:cNvSpPr>
              <a:spLocks noChangeArrowheads="1"/>
            </p:cNvSpPr>
            <p:nvPr/>
          </p:nvSpPr>
          <p:spPr bwMode="auto">
            <a:xfrm flipV="1">
              <a:off x="3547872" y="0"/>
              <a:ext cx="73152" cy="73152"/>
            </a:xfrm>
            <a:prstGeom prst="ellipse">
              <a:avLst/>
            </a:prstGeom>
            <a:solidFill>
              <a:schemeClr val="bg1"/>
            </a:solidFill>
            <a:ln w="12700">
              <a:solidFill>
                <a:schemeClr val="bg1"/>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76" name="组合 30"/>
          <p:cNvGrpSpPr/>
          <p:nvPr/>
        </p:nvGrpSpPr>
        <p:grpSpPr bwMode="auto">
          <a:xfrm>
            <a:off x="511175" y="1786890"/>
            <a:ext cx="1316038" cy="1316038"/>
            <a:chOff x="0" y="0"/>
            <a:chExt cx="1316736" cy="1316736"/>
          </a:xfrm>
        </p:grpSpPr>
        <p:sp>
          <p:nvSpPr>
            <p:cNvPr id="10265" name="椭圆 31"/>
            <p:cNvSpPr>
              <a:spLocks noChangeArrowheads="1"/>
            </p:cNvSpPr>
            <p:nvPr/>
          </p:nvSpPr>
          <p:spPr bwMode="auto">
            <a:xfrm>
              <a:off x="0" y="0"/>
              <a:ext cx="1316736" cy="1316736"/>
            </a:xfrm>
            <a:prstGeom prst="ellipse">
              <a:avLst/>
            </a:prstGeom>
            <a:solidFill>
              <a:srgbClr val="FF4343"/>
            </a:solidFill>
            <a:ln>
              <a:noFill/>
            </a:ln>
            <a:extLst>
              <a:ext uri="{91240B29-F687-4F45-9708-019B960494DF}">
                <a14:hiddenLine xmlns:a14="http://schemas.microsoft.com/office/drawing/2010/main" xmlns=""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10266" name="图片 32"/>
            <p:cNvPicPr>
              <a:picLocks noChangeAspect="1" noChangeArrowheads="1"/>
            </p:cNvPicPr>
            <p:nvPr/>
          </p:nvPicPr>
          <p:blipFill>
            <a:blip r:embed="rId3" cstate="screen"/>
            <a:srcRect/>
            <a:stretch>
              <a:fillRect/>
            </a:stretch>
          </p:blipFill>
          <p:spPr bwMode="auto">
            <a:xfrm>
              <a:off x="241483" y="278039"/>
              <a:ext cx="821577" cy="824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79" name="组合 33"/>
          <p:cNvGrpSpPr/>
          <p:nvPr/>
        </p:nvGrpSpPr>
        <p:grpSpPr bwMode="auto">
          <a:xfrm>
            <a:off x="6649403" y="1584643"/>
            <a:ext cx="1317625" cy="1316037"/>
            <a:chOff x="0" y="0"/>
            <a:chExt cx="1316736" cy="1316736"/>
          </a:xfrm>
        </p:grpSpPr>
        <p:sp>
          <p:nvSpPr>
            <p:cNvPr id="10263" name="椭圆 34"/>
            <p:cNvSpPr>
              <a:spLocks noChangeArrowheads="1"/>
            </p:cNvSpPr>
            <p:nvPr/>
          </p:nvSpPr>
          <p:spPr bwMode="auto">
            <a:xfrm>
              <a:off x="0" y="0"/>
              <a:ext cx="1316736" cy="1316736"/>
            </a:xfrm>
            <a:prstGeom prst="ellipse">
              <a:avLst/>
            </a:prstGeom>
            <a:solidFill>
              <a:srgbClr val="FFC000"/>
            </a:solidFill>
            <a:ln>
              <a:noFill/>
            </a:ln>
            <a:extLst>
              <a:ext uri="{91240B29-F687-4F45-9708-019B960494DF}">
                <a14:hiddenLine xmlns:a14="http://schemas.microsoft.com/office/drawing/2010/main" xmlns=""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10264" name="图片 35"/>
            <p:cNvPicPr>
              <a:picLocks noChangeAspect="1" noChangeArrowheads="1"/>
            </p:cNvPicPr>
            <p:nvPr/>
          </p:nvPicPr>
          <p:blipFill>
            <a:blip r:embed="rId4" cstate="screen"/>
            <a:srcRect/>
            <a:stretch>
              <a:fillRect/>
            </a:stretch>
          </p:blipFill>
          <p:spPr bwMode="auto">
            <a:xfrm>
              <a:off x="222051" y="253962"/>
              <a:ext cx="860441" cy="86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2" name="组合 36"/>
          <p:cNvGrpSpPr/>
          <p:nvPr/>
        </p:nvGrpSpPr>
        <p:grpSpPr bwMode="auto">
          <a:xfrm>
            <a:off x="481330" y="4275773"/>
            <a:ext cx="1316038" cy="1317625"/>
            <a:chOff x="0" y="0"/>
            <a:chExt cx="1316736" cy="1316736"/>
          </a:xfrm>
        </p:grpSpPr>
        <p:sp>
          <p:nvSpPr>
            <p:cNvPr id="10261" name="椭圆 37"/>
            <p:cNvSpPr>
              <a:spLocks noChangeArrowheads="1"/>
            </p:cNvSpPr>
            <p:nvPr/>
          </p:nvSpPr>
          <p:spPr bwMode="auto">
            <a:xfrm>
              <a:off x="0" y="0"/>
              <a:ext cx="1316736" cy="1316736"/>
            </a:xfrm>
            <a:prstGeom prst="ellipse">
              <a:avLst/>
            </a:prstGeom>
            <a:solidFill>
              <a:srgbClr val="00AF92"/>
            </a:solidFill>
            <a:ln>
              <a:noFill/>
            </a:ln>
            <a:extLst>
              <a:ext uri="{91240B29-F687-4F45-9708-019B960494DF}">
                <a14:hiddenLine xmlns:a14="http://schemas.microsoft.com/office/drawing/2010/main" xmlns=""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10262" name="图片 38"/>
            <p:cNvPicPr>
              <a:picLocks noChangeAspect="1" noChangeArrowheads="1"/>
            </p:cNvPicPr>
            <p:nvPr/>
          </p:nvPicPr>
          <p:blipFill>
            <a:blip r:embed="rId5" cstate="screen"/>
            <a:srcRect/>
            <a:stretch>
              <a:fillRect/>
            </a:stretch>
          </p:blipFill>
          <p:spPr bwMode="auto">
            <a:xfrm>
              <a:off x="215249" y="224246"/>
              <a:ext cx="877094" cy="880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5" name="组合 39"/>
          <p:cNvGrpSpPr/>
          <p:nvPr/>
        </p:nvGrpSpPr>
        <p:grpSpPr bwMode="auto">
          <a:xfrm>
            <a:off x="6902768" y="4471035"/>
            <a:ext cx="1317625" cy="1317625"/>
            <a:chOff x="0" y="0"/>
            <a:chExt cx="1316736" cy="1316736"/>
          </a:xfrm>
        </p:grpSpPr>
        <p:sp>
          <p:nvSpPr>
            <p:cNvPr id="10259" name="椭圆 40"/>
            <p:cNvSpPr>
              <a:spLocks noChangeArrowheads="1"/>
            </p:cNvSpPr>
            <p:nvPr/>
          </p:nvSpPr>
          <p:spPr bwMode="auto">
            <a:xfrm>
              <a:off x="0" y="0"/>
              <a:ext cx="1316736" cy="1316736"/>
            </a:xfrm>
            <a:prstGeom prst="ellipse">
              <a:avLst/>
            </a:prstGeom>
            <a:solidFill>
              <a:srgbClr val="92D050"/>
            </a:solidFill>
            <a:ln>
              <a:noFill/>
            </a:ln>
            <a:extLst>
              <a:ext uri="{91240B29-F687-4F45-9708-019B960494DF}">
                <a14:hiddenLine xmlns:a14="http://schemas.microsoft.com/office/drawing/2010/main" xmlns=""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10260" name="图片 41"/>
            <p:cNvPicPr>
              <a:picLocks noChangeAspect="1" noChangeArrowheads="1"/>
            </p:cNvPicPr>
            <p:nvPr/>
          </p:nvPicPr>
          <p:blipFill>
            <a:blip r:embed="rId6"/>
            <a:srcRect/>
            <a:stretch>
              <a:fillRect/>
            </a:stretch>
          </p:blipFill>
          <p:spPr bwMode="auto">
            <a:xfrm>
              <a:off x="265867" y="240756"/>
              <a:ext cx="816935" cy="8169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矩形 1"/>
          <p:cNvSpPr/>
          <p:nvPr/>
        </p:nvSpPr>
        <p:spPr>
          <a:xfrm>
            <a:off x="2175510" y="28575"/>
            <a:ext cx="7840980" cy="706755"/>
          </a:xfrm>
          <a:prstGeom prst="rect">
            <a:avLst/>
          </a:prstGeom>
          <a:noFill/>
          <a:ln>
            <a:noFill/>
          </a:ln>
        </p:spPr>
        <p:txBody>
          <a:bodyPr wrap="none" rtlCol="0" anchor="t">
            <a:spAutoFit/>
          </a:bodyPr>
          <a:lstStyle/>
          <a:p>
            <a:pPr algn="ctr"/>
            <a:r>
              <a:rPr lang="zh-CN" altLang="en-US" sz="4000" b="1">
                <a:solidFill>
                  <a:schemeClr val="bg1"/>
                </a:solidFill>
                <a:effectLst>
                  <a:outerShdw blurRad="38100" dist="19050" dir="2700000" algn="tl" rotWithShape="0">
                    <a:schemeClr val="dk1">
                      <a:alpha val="40000"/>
                    </a:schemeClr>
                  </a:outerShdw>
                </a:effectLst>
                <a:uFillTx/>
              </a:rPr>
              <a:t>微波无极紫外灯废气处理设备优势</a:t>
            </a:r>
          </a:p>
        </p:txBody>
      </p:sp>
      <p:sp>
        <p:nvSpPr>
          <p:cNvPr id="3" name="文本框 2"/>
          <p:cNvSpPr txBox="1"/>
          <p:nvPr/>
        </p:nvSpPr>
        <p:spPr>
          <a:xfrm>
            <a:off x="1914525" y="4859655"/>
            <a:ext cx="4646295" cy="1198880"/>
          </a:xfrm>
          <a:prstGeom prst="rect">
            <a:avLst/>
          </a:prstGeom>
          <a:noFill/>
        </p:spPr>
        <p:txBody>
          <a:bodyPr wrap="square" rtlCol="0">
            <a:spAutoFit/>
          </a:bodyPr>
          <a:lstStyle/>
          <a:p>
            <a:pPr>
              <a:buFont typeface="Arial" panose="020B0604020202020204" pitchFamily="34" charset="0"/>
            </a:pPr>
            <a:r>
              <a:rPr lang="zh-CN" altLang="en-US">
                <a:latin typeface="Arial" panose="020B0604020202020204" pitchFamily="34" charset="0"/>
                <a:ea typeface="宋体" panose="02010600030101010101" pitchFamily="2" charset="-122"/>
              </a:rPr>
              <a:t>本模块已经是完整的气体处理单元。只需加装前置的气体收集管道，除水，除尘装置和后续的管道，即可构成完整的高浓度废气处理系统。</a:t>
            </a:r>
          </a:p>
        </p:txBody>
      </p:sp>
      <p:sp>
        <p:nvSpPr>
          <p:cNvPr id="4" name="文本框 3"/>
          <p:cNvSpPr txBox="1"/>
          <p:nvPr/>
        </p:nvSpPr>
        <p:spPr>
          <a:xfrm>
            <a:off x="8220710" y="1838325"/>
            <a:ext cx="2818130" cy="460375"/>
          </a:xfrm>
          <a:prstGeom prst="rect">
            <a:avLst/>
          </a:prstGeom>
          <a:noFill/>
        </p:spPr>
        <p:txBody>
          <a:bodyPr wrap="square" rtlCol="0">
            <a:spAutoFit/>
          </a:bodyPr>
          <a:lstStyle/>
          <a:p>
            <a:pPr marL="285750" indent="-285750" algn="l">
              <a:buFont typeface="Wingdings" panose="05000000000000000000" charset="0"/>
              <a:buChar char=""/>
            </a:pPr>
            <a:r>
              <a:rPr lang="zh-CN" altLang="en-US" sz="2400">
                <a:solidFill>
                  <a:srgbClr val="FF0000"/>
                </a:solidFill>
              </a:rPr>
              <a:t>运行成本低</a:t>
            </a:r>
          </a:p>
        </p:txBody>
      </p:sp>
      <p:sp>
        <p:nvSpPr>
          <p:cNvPr id="5" name="文本框 4"/>
          <p:cNvSpPr txBox="1"/>
          <p:nvPr/>
        </p:nvSpPr>
        <p:spPr>
          <a:xfrm>
            <a:off x="7985760" y="2567305"/>
            <a:ext cx="3908425" cy="922020"/>
          </a:xfrm>
          <a:prstGeom prst="rect">
            <a:avLst/>
          </a:prstGeom>
          <a:noFill/>
        </p:spPr>
        <p:txBody>
          <a:bodyPr wrap="square" rtlCol="0">
            <a:spAutoFit/>
          </a:bodyPr>
          <a:lstStyle/>
          <a:p>
            <a:r>
              <a:rPr lang="zh-CN" altLang="en-US">
                <a:latin typeface="Arial" panose="020B0604020202020204" pitchFamily="34" charset="0"/>
                <a:ea typeface="宋体" panose="02010600030101010101" pitchFamily="2" charset="-122"/>
              </a:rPr>
              <a:t>设备无任何机械动作，能耗低，无需专人管理和日常维护，只需作定期检查。</a:t>
            </a:r>
          </a:p>
        </p:txBody>
      </p:sp>
      <p:sp>
        <p:nvSpPr>
          <p:cNvPr id="6" name="文本框 5"/>
          <p:cNvSpPr txBox="1"/>
          <p:nvPr/>
        </p:nvSpPr>
        <p:spPr>
          <a:xfrm>
            <a:off x="8227060" y="4643755"/>
            <a:ext cx="3340735" cy="460375"/>
          </a:xfrm>
          <a:prstGeom prst="rect">
            <a:avLst/>
          </a:prstGeom>
          <a:noFill/>
        </p:spPr>
        <p:txBody>
          <a:bodyPr wrap="square" rtlCol="0">
            <a:spAutoFit/>
          </a:bodyPr>
          <a:lstStyle/>
          <a:p>
            <a:pPr marL="285750" indent="-285750">
              <a:buFont typeface="Wingdings" panose="05000000000000000000" charset="0"/>
              <a:buChar char=""/>
            </a:pPr>
            <a:r>
              <a:rPr lang="zh-CN" altLang="en-US" sz="2400">
                <a:solidFill>
                  <a:srgbClr val="FF0000"/>
                </a:solidFill>
              </a:rPr>
              <a:t>寿命长</a:t>
            </a:r>
          </a:p>
        </p:txBody>
      </p:sp>
      <p:sp>
        <p:nvSpPr>
          <p:cNvPr id="7" name="文本框 6"/>
          <p:cNvSpPr txBox="1"/>
          <p:nvPr/>
        </p:nvSpPr>
        <p:spPr>
          <a:xfrm>
            <a:off x="8321040" y="5262880"/>
            <a:ext cx="3017520" cy="922020"/>
          </a:xfrm>
          <a:prstGeom prst="rect">
            <a:avLst/>
          </a:prstGeom>
          <a:noFill/>
        </p:spPr>
        <p:txBody>
          <a:bodyPr wrap="square" rtlCol="0">
            <a:spAutoFit/>
          </a:bodyPr>
          <a:lstStyle/>
          <a:p>
            <a:r>
              <a:rPr lang="zh-CN" altLang="en-US">
                <a:latin typeface="Arial" panose="020B0604020202020204" pitchFamily="34" charset="0"/>
                <a:ea typeface="宋体" panose="02010600030101010101" pitchFamily="2" charset="-122"/>
              </a:rPr>
              <a:t>全不锈钢外壳，防火、防腐蚀性能高，灯管的寿命可长达</a:t>
            </a:r>
            <a:r>
              <a:rPr lang="en-US" altLang="zh-CN">
                <a:latin typeface="Arial" panose="020B0604020202020204" pitchFamily="34" charset="0"/>
                <a:ea typeface="宋体" panose="02010600030101010101" pitchFamily="2" charset="-122"/>
              </a:rPr>
              <a:t>10</a:t>
            </a:r>
            <a:r>
              <a:rPr lang="zh-CN" altLang="en-US">
                <a:latin typeface="Arial" panose="020B0604020202020204" pitchFamily="34" charset="0"/>
                <a:ea typeface="宋体" panose="02010600030101010101" pitchFamily="2" charset="-122"/>
              </a:rPr>
              <a:t>几年。</a:t>
            </a:r>
          </a:p>
        </p:txBody>
      </p:sp>
      <p:sp>
        <p:nvSpPr>
          <p:cNvPr id="100" name="文本框 99"/>
          <p:cNvSpPr txBox="1"/>
          <p:nvPr/>
        </p:nvSpPr>
        <p:spPr>
          <a:xfrm>
            <a:off x="1791335" y="1884363"/>
            <a:ext cx="5080000" cy="460375"/>
          </a:xfrm>
          <a:prstGeom prst="rect">
            <a:avLst/>
          </a:prstGeom>
          <a:noFill/>
          <a:ln w="9525">
            <a:noFill/>
          </a:ln>
        </p:spPr>
        <p:txBody>
          <a:bodyPr>
            <a:spAutoFit/>
          </a:bodyPr>
          <a:lstStyle/>
          <a:p>
            <a:pPr marL="285750" indent="-285750" algn="l">
              <a:buFont typeface="Wingdings" panose="05000000000000000000" charset="0"/>
              <a:buChar char=""/>
            </a:pPr>
            <a:r>
              <a:rPr lang="zh-CN" altLang="en-US" sz="2400" b="0">
                <a:solidFill>
                  <a:srgbClr val="FF0000"/>
                </a:solidFill>
              </a:rPr>
              <a:t>环保</a:t>
            </a:r>
            <a:endParaRPr lang="zh-CN" altLang="en-US" sz="2400">
              <a:solidFill>
                <a:srgbClr val="FF0000"/>
              </a:solidFill>
            </a:endParaRPr>
          </a:p>
        </p:txBody>
      </p:sp>
      <p:sp>
        <p:nvSpPr>
          <p:cNvPr id="8" name="文本框 7"/>
          <p:cNvSpPr txBox="1"/>
          <p:nvPr/>
        </p:nvSpPr>
        <p:spPr>
          <a:xfrm>
            <a:off x="1827530" y="2566988"/>
            <a:ext cx="5080000" cy="368300"/>
          </a:xfrm>
          <a:prstGeom prst="rect">
            <a:avLst/>
          </a:prstGeom>
          <a:noFill/>
          <a:ln w="9525">
            <a:noFill/>
          </a:ln>
        </p:spPr>
        <p:txBody>
          <a:bodyPr>
            <a:spAutoFit/>
          </a:bodyPr>
          <a:lstStyle/>
          <a:p>
            <a:pPr indent="0"/>
            <a:r>
              <a:rPr lang="zh-CN" altLang="en-US" sz="1800" b="0">
                <a:latin typeface="Arial" panose="020B0604020202020204" pitchFamily="34" charset="0"/>
                <a:ea typeface="宋体" panose="02010600030101010101" pitchFamily="2" charset="-122"/>
              </a:rPr>
              <a:t>设备运行无噪音，不会产生二次污染。</a:t>
            </a:r>
            <a:endParaRPr lang="zh-CN" altLang="en-US">
              <a:latin typeface="Arial" panose="020B0604020202020204" pitchFamily="34" charset="0"/>
              <a:ea typeface="宋体" panose="02010600030101010101" pitchFamily="2" charset="-122"/>
            </a:endParaRPr>
          </a:p>
        </p:txBody>
      </p:sp>
      <p:sp>
        <p:nvSpPr>
          <p:cNvPr id="9" name="文本框 8"/>
          <p:cNvSpPr txBox="1"/>
          <p:nvPr/>
        </p:nvSpPr>
        <p:spPr>
          <a:xfrm>
            <a:off x="1827530" y="4398963"/>
            <a:ext cx="5080000" cy="460375"/>
          </a:xfrm>
          <a:prstGeom prst="rect">
            <a:avLst/>
          </a:prstGeom>
          <a:noFill/>
          <a:ln w="9525">
            <a:noFill/>
          </a:ln>
        </p:spPr>
        <p:txBody>
          <a:bodyPr>
            <a:spAutoFit/>
          </a:bodyPr>
          <a:lstStyle/>
          <a:p>
            <a:pPr marL="285750" indent="-285750" algn="l">
              <a:buFont typeface="Wingdings" panose="05000000000000000000" charset="0"/>
              <a:buChar char=""/>
            </a:pPr>
            <a:r>
              <a:rPr lang="zh-CN" altLang="en-US" sz="2400" b="0">
                <a:solidFill>
                  <a:srgbClr val="FF0000"/>
                </a:solidFill>
              </a:rPr>
              <a:t>安装简单</a:t>
            </a:r>
            <a:endParaRPr lang="zh-CN" altLang="en-US" sz="2400">
              <a:solidFill>
                <a:srgbClr val="FF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p:cBhvr>
                                        <p:cTn id="7" dur="500"/>
                                        <p:tgtEl>
                                          <p:spTgt spid="7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p:cBhvr>
                                        <p:cTn id="11" dur="500"/>
                                        <p:tgtEl>
                                          <p:spTgt spid="56"/>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p:cBhvr>
                                        <p:cTn id="15" dur="500"/>
                                        <p:tgtEl>
                                          <p:spTgt spid="7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p:cBhvr>
                                        <p:cTn id="19" dur="500"/>
                                        <p:tgtEl>
                                          <p:spTgt spid="61"/>
                                        </p:tgtEl>
                                      </p:cBhvr>
                                    </p:animEffect>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p:cBhvr>
                                        <p:cTn id="23" dur="500"/>
                                        <p:tgtEl>
                                          <p:spTgt spid="8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p:cBhvr>
                                        <p:cTn id="27" dur="500"/>
                                        <p:tgtEl>
                                          <p:spTgt spid="66"/>
                                        </p:tgtEl>
                                      </p:cBhvr>
                                    </p:animEffect>
                                  </p:childTnLst>
                                </p:cTn>
                              </p:par>
                            </p:childTnLst>
                          </p:cTn>
                        </p:par>
                        <p:par>
                          <p:cTn id="28" fill="hold">
                            <p:stCondLst>
                              <p:cond delay="3000"/>
                            </p:stCondLst>
                            <p:childTnLst>
                              <p:par>
                                <p:cTn id="29" presetID="21" presetClass="entr" presetSubtype="1" fill="hold" nodeType="afterEffect">
                                  <p:stCondLst>
                                    <p:cond delay="0"/>
                                  </p:stCondLst>
                                  <p:childTnLst>
                                    <p:set>
                                      <p:cBhvr>
                                        <p:cTn id="30" dur="1" fill="hold">
                                          <p:stCondLst>
                                            <p:cond delay="0"/>
                                          </p:stCondLst>
                                        </p:cTn>
                                        <p:tgtEl>
                                          <p:spTgt spid="85"/>
                                        </p:tgtEl>
                                        <p:attrNameLst>
                                          <p:attrName>style.visibility</p:attrName>
                                        </p:attrNameLst>
                                      </p:cBhvr>
                                      <p:to>
                                        <p:strVal val="visible"/>
                                      </p:to>
                                    </p:set>
                                    <p:animEffect>
                                      <p:cBhvr>
                                        <p:cTn id="31" dur="500"/>
                                        <p:tgtEl>
                                          <p:spTgt spid="8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p:cBhvr>
                                        <p:cTn id="3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p:cNvSpPr txBox="1">
            <a:spLocks noChangeArrowheads="1"/>
          </p:cNvSpPr>
          <p:nvPr/>
        </p:nvSpPr>
        <p:spPr bwMode="auto">
          <a:xfrm>
            <a:off x="907415" y="34290"/>
            <a:ext cx="9552940" cy="7067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4000">
                <a:solidFill>
                  <a:schemeClr val="bg1"/>
                </a:solidFill>
                <a:latin typeface="微软雅黑" panose="020B0503020204020204" charset="-122"/>
                <a:ea typeface="微软雅黑" panose="020B0503020204020204" charset="-122"/>
                <a:sym typeface="+mn-ea"/>
              </a:rPr>
              <a:t>微波无极紫外灯废气处理设备优势</a:t>
            </a:r>
          </a:p>
        </p:txBody>
      </p:sp>
      <p:grpSp>
        <p:nvGrpSpPr>
          <p:cNvPr id="3" name="组合 7"/>
          <p:cNvGrpSpPr/>
          <p:nvPr/>
        </p:nvGrpSpPr>
        <p:grpSpPr bwMode="auto">
          <a:xfrm>
            <a:off x="620395" y="3328988"/>
            <a:ext cx="2443163" cy="1500187"/>
            <a:chOff x="0" y="0"/>
            <a:chExt cx="2444101" cy="1501348"/>
          </a:xfrm>
        </p:grpSpPr>
        <p:sp>
          <p:nvSpPr>
            <p:cNvPr id="12310" name="燕尾形 20"/>
            <p:cNvSpPr>
              <a:spLocks noChangeArrowheads="1"/>
            </p:cNvSpPr>
            <p:nvPr/>
          </p:nvSpPr>
          <p:spPr bwMode="auto">
            <a:xfrm rot="5400000">
              <a:off x="469763" y="-466309"/>
              <a:ext cx="1497894" cy="2437420"/>
            </a:xfrm>
            <a:custGeom>
              <a:avLst/>
              <a:gdLst>
                <a:gd name="T0" fmla="*/ 40943 w 1497894"/>
                <a:gd name="T1" fmla="*/ 0 h 2437420"/>
                <a:gd name="T2" fmla="*/ 299656 w 1497894"/>
                <a:gd name="T3" fmla="*/ 13648 h 2437420"/>
                <a:gd name="T4" fmla="*/ 1497894 w 1497894"/>
                <a:gd name="T5" fmla="*/ 1211886 h 2437420"/>
                <a:gd name="T6" fmla="*/ 299656 w 1497894"/>
                <a:gd name="T7" fmla="*/ 2410124 h 2437420"/>
                <a:gd name="T8" fmla="*/ 0 w 1497894"/>
                <a:gd name="T9" fmla="*/ 2437420 h 2437420"/>
                <a:gd name="T10" fmla="*/ 297486 w 1497894"/>
                <a:gd name="T11" fmla="*/ 1211886 h 2437420"/>
                <a:gd name="T12" fmla="*/ 40943 w 1497894"/>
                <a:gd name="T13" fmla="*/ 0 h 2437420"/>
                <a:gd name="T14" fmla="*/ 0 60000 65536"/>
                <a:gd name="T15" fmla="*/ 0 60000 65536"/>
                <a:gd name="T16" fmla="*/ 0 60000 65536"/>
                <a:gd name="T17" fmla="*/ 0 60000 65536"/>
                <a:gd name="T18" fmla="*/ 0 60000 65536"/>
                <a:gd name="T19" fmla="*/ 0 60000 65536"/>
                <a:gd name="T20" fmla="*/ 0 60000 65536"/>
                <a:gd name="T21" fmla="*/ 0 w 1497894"/>
                <a:gd name="T22" fmla="*/ 0 h 2437420"/>
                <a:gd name="T23" fmla="*/ 1497894 w 1497894"/>
                <a:gd name="T24" fmla="*/ 2437420 h 24374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97894" h="2437420">
                  <a:moveTo>
                    <a:pt x="40943" y="0"/>
                  </a:moveTo>
                  <a:lnTo>
                    <a:pt x="299656" y="13648"/>
                  </a:lnTo>
                  <a:lnTo>
                    <a:pt x="1497894" y="1211886"/>
                  </a:lnTo>
                  <a:lnTo>
                    <a:pt x="299656" y="2410124"/>
                  </a:lnTo>
                  <a:lnTo>
                    <a:pt x="0" y="2437420"/>
                  </a:lnTo>
                  <a:lnTo>
                    <a:pt x="297486" y="1211886"/>
                  </a:lnTo>
                  <a:lnTo>
                    <a:pt x="40943" y="0"/>
                  </a:lnTo>
                  <a:close/>
                </a:path>
              </a:pathLst>
            </a:custGeom>
            <a:solidFill>
              <a:srgbClr val="FF4343"/>
            </a:solidFill>
            <a:ln>
              <a:noFill/>
            </a:ln>
            <a:extLst>
              <a:ext uri="{91240B29-F687-4F45-9708-019B960494DF}">
                <a14:hiddenLine xmlns:a14="http://schemas.microsoft.com/office/drawing/2010/main" xmlns="" w="12700">
                  <a:solidFill>
                    <a:srgbClr val="42719B"/>
                  </a:solidFill>
                  <a:bevel/>
                </a14:hiddenLine>
              </a:ext>
            </a:extLst>
          </p:spPr>
          <p:txBody>
            <a:bodyPr anchor="ctr"/>
            <a:lstStyle/>
            <a:p>
              <a:endParaRPr lang="zh-CN" altLang="en-US"/>
            </a:p>
          </p:txBody>
        </p:sp>
        <p:sp>
          <p:nvSpPr>
            <p:cNvPr id="12311" name="燕尾形 21"/>
            <p:cNvSpPr>
              <a:spLocks noChangeArrowheads="1"/>
            </p:cNvSpPr>
            <p:nvPr/>
          </p:nvSpPr>
          <p:spPr bwMode="auto">
            <a:xfrm rot="5400000">
              <a:off x="534522" y="-520873"/>
              <a:ext cx="1388706" cy="2430452"/>
            </a:xfrm>
            <a:custGeom>
              <a:avLst/>
              <a:gdLst>
                <a:gd name="T0" fmla="*/ 13641 w 1388706"/>
                <a:gd name="T1" fmla="*/ 0 h 2430452"/>
                <a:gd name="T2" fmla="*/ 189383 w 1388706"/>
                <a:gd name="T3" fmla="*/ 13649 h 2430452"/>
                <a:gd name="T4" fmla="*/ 1388706 w 1388706"/>
                <a:gd name="T5" fmla="*/ 1215227 h 2430452"/>
                <a:gd name="T6" fmla="*/ 189383 w 1388706"/>
                <a:gd name="T7" fmla="*/ 2416804 h 2430452"/>
                <a:gd name="T8" fmla="*/ 0 w 1388706"/>
                <a:gd name="T9" fmla="*/ 2430452 h 2430452"/>
                <a:gd name="T10" fmla="*/ 189383 w 1388706"/>
                <a:gd name="T11" fmla="*/ 1215227 h 2430452"/>
                <a:gd name="T12" fmla="*/ 13641 w 1388706"/>
                <a:gd name="T13" fmla="*/ 0 h 2430452"/>
                <a:gd name="T14" fmla="*/ 0 60000 65536"/>
                <a:gd name="T15" fmla="*/ 0 60000 65536"/>
                <a:gd name="T16" fmla="*/ 0 60000 65536"/>
                <a:gd name="T17" fmla="*/ 0 60000 65536"/>
                <a:gd name="T18" fmla="*/ 0 60000 65536"/>
                <a:gd name="T19" fmla="*/ 0 60000 65536"/>
                <a:gd name="T20" fmla="*/ 0 60000 65536"/>
                <a:gd name="T21" fmla="*/ 0 w 1388706"/>
                <a:gd name="T22" fmla="*/ 0 h 2430452"/>
                <a:gd name="T23" fmla="*/ 1388706 w 1388706"/>
                <a:gd name="T24" fmla="*/ 2430452 h 24304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88706" h="2430452">
                  <a:moveTo>
                    <a:pt x="13641" y="0"/>
                  </a:moveTo>
                  <a:lnTo>
                    <a:pt x="189383" y="13649"/>
                  </a:lnTo>
                  <a:lnTo>
                    <a:pt x="1388706" y="1215227"/>
                  </a:lnTo>
                  <a:lnTo>
                    <a:pt x="189383" y="2416804"/>
                  </a:lnTo>
                  <a:lnTo>
                    <a:pt x="0" y="2430452"/>
                  </a:lnTo>
                  <a:lnTo>
                    <a:pt x="189383" y="1215227"/>
                  </a:lnTo>
                  <a:lnTo>
                    <a:pt x="13641" y="0"/>
                  </a:lnTo>
                  <a:close/>
                </a:path>
              </a:pathLst>
            </a:custGeom>
            <a:solidFill>
              <a:schemeClr val="bg1"/>
            </a:solidFill>
            <a:ln>
              <a:noFill/>
            </a:ln>
            <a:extLst>
              <a:ext uri="{91240B29-F687-4F45-9708-019B960494DF}">
                <a14:hiddenLine xmlns:a14="http://schemas.microsoft.com/office/drawing/2010/main" xmlns="" w="12700">
                  <a:solidFill>
                    <a:srgbClr val="42719B"/>
                  </a:solidFill>
                  <a:bevel/>
                </a14:hiddenLine>
              </a:ext>
            </a:extLst>
          </p:spPr>
          <p:txBody>
            <a:bodyPr anchor="ctr"/>
            <a:lstStyle/>
            <a:p>
              <a:endParaRPr lang="zh-CN" altLang="en-US"/>
            </a:p>
          </p:txBody>
        </p:sp>
      </p:grpSp>
      <p:sp>
        <p:nvSpPr>
          <p:cNvPr id="6" name="下箭头 10"/>
          <p:cNvSpPr>
            <a:spLocks noChangeArrowheads="1"/>
          </p:cNvSpPr>
          <p:nvPr/>
        </p:nvSpPr>
        <p:spPr bwMode="auto">
          <a:xfrm>
            <a:off x="633730" y="1676400"/>
            <a:ext cx="2465388" cy="2889250"/>
          </a:xfrm>
          <a:prstGeom prst="downArrow">
            <a:avLst>
              <a:gd name="adj1" fmla="val 50000"/>
              <a:gd name="adj2" fmla="val 49991"/>
            </a:avLst>
          </a:prstGeom>
          <a:solidFill>
            <a:srgbClr val="FF4343"/>
          </a:solidFill>
          <a:ln>
            <a:noFill/>
          </a:ln>
          <a:extLst>
            <a:ext uri="{91240B29-F687-4F45-9708-019B960494DF}">
              <a14:hiddenLine xmlns:a14="http://schemas.microsoft.com/office/drawing/2010/main" xmlns=""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3200">
                <a:solidFill>
                  <a:srgbClr val="FFFFFF"/>
                </a:solidFill>
                <a:latin typeface="宋体" panose="02010600030101010101" pitchFamily="2" charset="-122"/>
                <a:sym typeface="宋体" panose="02010600030101010101" pitchFamily="2" charset="-122"/>
              </a:rPr>
              <a:t>效率高</a:t>
            </a:r>
          </a:p>
        </p:txBody>
      </p:sp>
      <p:sp>
        <p:nvSpPr>
          <p:cNvPr id="11" name="椭圆 15"/>
          <p:cNvSpPr>
            <a:spLocks noChangeArrowheads="1"/>
          </p:cNvSpPr>
          <p:nvPr/>
        </p:nvSpPr>
        <p:spPr bwMode="auto">
          <a:xfrm>
            <a:off x="2476500" y="3387725"/>
            <a:ext cx="463550" cy="463550"/>
          </a:xfrm>
          <a:prstGeom prst="ellipse">
            <a:avLst/>
          </a:prstGeom>
          <a:solidFill>
            <a:schemeClr val="bg1"/>
          </a:solidFill>
          <a:ln>
            <a:noFill/>
          </a:ln>
          <a:extLst>
            <a:ext uri="{91240B29-F687-4F45-9708-019B960494DF}">
              <a14:hiddenLine xmlns:a14="http://schemas.microsoft.com/office/drawing/2010/main" xmlns=""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rgbClr val="FF0000"/>
                </a:solidFill>
                <a:latin typeface="微软雅黑" panose="020B0503020204020204" charset="-122"/>
                <a:ea typeface="微软雅黑" panose="020B0503020204020204" charset="-122"/>
                <a:sym typeface="微软雅黑" panose="020B0503020204020204" charset="-122"/>
              </a:rPr>
              <a:t>1</a:t>
            </a:r>
            <a:endParaRPr lang="zh-CN" altLang="en-US" sz="2400">
              <a:solidFill>
                <a:srgbClr val="FF0000"/>
              </a:solidFill>
              <a:latin typeface="微软雅黑" panose="020B0503020204020204" charset="-122"/>
              <a:ea typeface="微软雅黑" panose="020B0503020204020204" charset="-122"/>
              <a:sym typeface="微软雅黑" panose="020B0503020204020204" charset="-122"/>
            </a:endParaRPr>
          </a:p>
        </p:txBody>
      </p:sp>
      <p:grpSp>
        <p:nvGrpSpPr>
          <p:cNvPr id="12" name="组合 16"/>
          <p:cNvGrpSpPr/>
          <p:nvPr/>
        </p:nvGrpSpPr>
        <p:grpSpPr bwMode="auto">
          <a:xfrm>
            <a:off x="4779963" y="3328988"/>
            <a:ext cx="2444750" cy="1500187"/>
            <a:chOff x="0" y="0"/>
            <a:chExt cx="2444101" cy="1501348"/>
          </a:xfrm>
        </p:grpSpPr>
        <p:sp>
          <p:nvSpPr>
            <p:cNvPr id="12308" name="燕尾形 20"/>
            <p:cNvSpPr>
              <a:spLocks noChangeArrowheads="1"/>
            </p:cNvSpPr>
            <p:nvPr/>
          </p:nvSpPr>
          <p:spPr bwMode="auto">
            <a:xfrm rot="5400000">
              <a:off x="469763" y="-466309"/>
              <a:ext cx="1497894" cy="2437420"/>
            </a:xfrm>
            <a:custGeom>
              <a:avLst/>
              <a:gdLst>
                <a:gd name="T0" fmla="*/ 40943 w 1497894"/>
                <a:gd name="T1" fmla="*/ 0 h 2437420"/>
                <a:gd name="T2" fmla="*/ 299656 w 1497894"/>
                <a:gd name="T3" fmla="*/ 13648 h 2437420"/>
                <a:gd name="T4" fmla="*/ 1497894 w 1497894"/>
                <a:gd name="T5" fmla="*/ 1211886 h 2437420"/>
                <a:gd name="T6" fmla="*/ 299656 w 1497894"/>
                <a:gd name="T7" fmla="*/ 2410124 h 2437420"/>
                <a:gd name="T8" fmla="*/ 0 w 1497894"/>
                <a:gd name="T9" fmla="*/ 2437420 h 2437420"/>
                <a:gd name="T10" fmla="*/ 297486 w 1497894"/>
                <a:gd name="T11" fmla="*/ 1211886 h 2437420"/>
                <a:gd name="T12" fmla="*/ 40943 w 1497894"/>
                <a:gd name="T13" fmla="*/ 0 h 2437420"/>
                <a:gd name="T14" fmla="*/ 0 60000 65536"/>
                <a:gd name="T15" fmla="*/ 0 60000 65536"/>
                <a:gd name="T16" fmla="*/ 0 60000 65536"/>
                <a:gd name="T17" fmla="*/ 0 60000 65536"/>
                <a:gd name="T18" fmla="*/ 0 60000 65536"/>
                <a:gd name="T19" fmla="*/ 0 60000 65536"/>
                <a:gd name="T20" fmla="*/ 0 60000 65536"/>
                <a:gd name="T21" fmla="*/ 0 w 1497894"/>
                <a:gd name="T22" fmla="*/ 0 h 2437420"/>
                <a:gd name="T23" fmla="*/ 1497894 w 1497894"/>
                <a:gd name="T24" fmla="*/ 2437420 h 24374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97894" h="2437420">
                  <a:moveTo>
                    <a:pt x="40943" y="0"/>
                  </a:moveTo>
                  <a:lnTo>
                    <a:pt x="299656" y="13648"/>
                  </a:lnTo>
                  <a:lnTo>
                    <a:pt x="1497894" y="1211886"/>
                  </a:lnTo>
                  <a:lnTo>
                    <a:pt x="299656" y="2410124"/>
                  </a:lnTo>
                  <a:lnTo>
                    <a:pt x="0" y="2437420"/>
                  </a:lnTo>
                  <a:lnTo>
                    <a:pt x="297486" y="1211886"/>
                  </a:lnTo>
                  <a:lnTo>
                    <a:pt x="40943" y="0"/>
                  </a:lnTo>
                  <a:close/>
                </a:path>
              </a:pathLst>
            </a:custGeom>
            <a:solidFill>
              <a:srgbClr val="FFC000"/>
            </a:solidFill>
            <a:ln>
              <a:noFill/>
            </a:ln>
            <a:extLst>
              <a:ext uri="{91240B29-F687-4F45-9708-019B960494DF}">
                <a14:hiddenLine xmlns:a14="http://schemas.microsoft.com/office/drawing/2010/main" xmlns="" w="12700">
                  <a:solidFill>
                    <a:srgbClr val="42719B"/>
                  </a:solidFill>
                  <a:bevel/>
                </a14:hiddenLine>
              </a:ext>
            </a:extLst>
          </p:spPr>
          <p:txBody>
            <a:bodyPr anchor="ctr"/>
            <a:lstStyle/>
            <a:p>
              <a:endParaRPr lang="zh-CN" altLang="en-US"/>
            </a:p>
          </p:txBody>
        </p:sp>
        <p:sp>
          <p:nvSpPr>
            <p:cNvPr id="12309" name="燕尾形 21"/>
            <p:cNvSpPr>
              <a:spLocks noChangeArrowheads="1"/>
            </p:cNvSpPr>
            <p:nvPr/>
          </p:nvSpPr>
          <p:spPr bwMode="auto">
            <a:xfrm rot="5400000">
              <a:off x="534522" y="-520873"/>
              <a:ext cx="1388706" cy="2430452"/>
            </a:xfrm>
            <a:custGeom>
              <a:avLst/>
              <a:gdLst>
                <a:gd name="T0" fmla="*/ 13641 w 1388706"/>
                <a:gd name="T1" fmla="*/ 0 h 2430452"/>
                <a:gd name="T2" fmla="*/ 189383 w 1388706"/>
                <a:gd name="T3" fmla="*/ 13649 h 2430452"/>
                <a:gd name="T4" fmla="*/ 1388706 w 1388706"/>
                <a:gd name="T5" fmla="*/ 1215227 h 2430452"/>
                <a:gd name="T6" fmla="*/ 189383 w 1388706"/>
                <a:gd name="T7" fmla="*/ 2416804 h 2430452"/>
                <a:gd name="T8" fmla="*/ 0 w 1388706"/>
                <a:gd name="T9" fmla="*/ 2430452 h 2430452"/>
                <a:gd name="T10" fmla="*/ 189383 w 1388706"/>
                <a:gd name="T11" fmla="*/ 1215227 h 2430452"/>
                <a:gd name="T12" fmla="*/ 13641 w 1388706"/>
                <a:gd name="T13" fmla="*/ 0 h 2430452"/>
                <a:gd name="T14" fmla="*/ 0 60000 65536"/>
                <a:gd name="T15" fmla="*/ 0 60000 65536"/>
                <a:gd name="T16" fmla="*/ 0 60000 65536"/>
                <a:gd name="T17" fmla="*/ 0 60000 65536"/>
                <a:gd name="T18" fmla="*/ 0 60000 65536"/>
                <a:gd name="T19" fmla="*/ 0 60000 65536"/>
                <a:gd name="T20" fmla="*/ 0 60000 65536"/>
                <a:gd name="T21" fmla="*/ 0 w 1388706"/>
                <a:gd name="T22" fmla="*/ 0 h 2430452"/>
                <a:gd name="T23" fmla="*/ 1388706 w 1388706"/>
                <a:gd name="T24" fmla="*/ 2430452 h 24304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88706" h="2430452">
                  <a:moveTo>
                    <a:pt x="13641" y="0"/>
                  </a:moveTo>
                  <a:lnTo>
                    <a:pt x="189383" y="13649"/>
                  </a:lnTo>
                  <a:lnTo>
                    <a:pt x="1388706" y="1215227"/>
                  </a:lnTo>
                  <a:lnTo>
                    <a:pt x="189383" y="2416804"/>
                  </a:lnTo>
                  <a:lnTo>
                    <a:pt x="0" y="2430452"/>
                  </a:lnTo>
                  <a:lnTo>
                    <a:pt x="189383" y="1215227"/>
                  </a:lnTo>
                  <a:lnTo>
                    <a:pt x="13641" y="0"/>
                  </a:lnTo>
                  <a:close/>
                </a:path>
              </a:pathLst>
            </a:custGeom>
            <a:solidFill>
              <a:schemeClr val="bg1"/>
            </a:solidFill>
            <a:ln>
              <a:noFill/>
            </a:ln>
            <a:extLst>
              <a:ext uri="{91240B29-F687-4F45-9708-019B960494DF}">
                <a14:hiddenLine xmlns:a14="http://schemas.microsoft.com/office/drawing/2010/main" xmlns="" w="12700">
                  <a:solidFill>
                    <a:srgbClr val="42719B"/>
                  </a:solidFill>
                  <a:bevel/>
                </a14:hiddenLine>
              </a:ext>
            </a:extLst>
          </p:spPr>
          <p:txBody>
            <a:bodyPr anchor="ctr"/>
            <a:lstStyle/>
            <a:p>
              <a:endParaRPr lang="zh-CN" altLang="en-US"/>
            </a:p>
          </p:txBody>
        </p:sp>
      </p:grpSp>
      <p:sp>
        <p:nvSpPr>
          <p:cNvPr id="15" name="下箭头 19"/>
          <p:cNvSpPr>
            <a:spLocks noChangeArrowheads="1"/>
          </p:cNvSpPr>
          <p:nvPr/>
        </p:nvSpPr>
        <p:spPr bwMode="auto">
          <a:xfrm>
            <a:off x="4754245" y="1676400"/>
            <a:ext cx="2463800" cy="2889250"/>
          </a:xfrm>
          <a:prstGeom prst="downArrow">
            <a:avLst>
              <a:gd name="adj1" fmla="val 50000"/>
              <a:gd name="adj2" fmla="val 50024"/>
            </a:avLst>
          </a:prstGeom>
          <a:solidFill>
            <a:srgbClr val="FFC000"/>
          </a:solidFill>
          <a:ln>
            <a:noFill/>
          </a:ln>
          <a:extLst>
            <a:ext uri="{91240B29-F687-4F45-9708-019B960494DF}">
              <a14:hiddenLine xmlns:a14="http://schemas.microsoft.com/office/drawing/2010/main" xmlns=""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3200">
                <a:solidFill>
                  <a:srgbClr val="FFFFFF"/>
                </a:solidFill>
                <a:latin typeface="宋体" panose="02010600030101010101" pitchFamily="2" charset="-122"/>
                <a:sym typeface="宋体" panose="02010600030101010101" pitchFamily="2" charset="-122"/>
              </a:rPr>
              <a:t>稳定</a:t>
            </a:r>
          </a:p>
        </p:txBody>
      </p:sp>
      <p:sp>
        <p:nvSpPr>
          <p:cNvPr id="16" name="椭圆 20"/>
          <p:cNvSpPr>
            <a:spLocks noChangeArrowheads="1"/>
          </p:cNvSpPr>
          <p:nvPr/>
        </p:nvSpPr>
        <p:spPr bwMode="auto">
          <a:xfrm>
            <a:off x="5181600" y="3387725"/>
            <a:ext cx="463550" cy="463550"/>
          </a:xfrm>
          <a:prstGeom prst="ellipse">
            <a:avLst/>
          </a:prstGeom>
          <a:solidFill>
            <a:schemeClr val="bg1"/>
          </a:solidFill>
          <a:ln>
            <a:noFill/>
          </a:ln>
          <a:extLst>
            <a:ext uri="{91240B29-F687-4F45-9708-019B960494DF}">
              <a14:hiddenLine xmlns:a14="http://schemas.microsoft.com/office/drawing/2010/main" xmlns=""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rgbClr val="FFC000"/>
                </a:solidFill>
                <a:latin typeface="微软雅黑" panose="020B0503020204020204" charset="-122"/>
                <a:ea typeface="微软雅黑" panose="020B0503020204020204" charset="-122"/>
                <a:sym typeface="微软雅黑" panose="020B0503020204020204" charset="-122"/>
              </a:rPr>
              <a:t>2</a:t>
            </a:r>
            <a:endParaRPr lang="zh-CN" altLang="en-US" sz="2400">
              <a:solidFill>
                <a:srgbClr val="FFC000"/>
              </a:solidFill>
              <a:latin typeface="微软雅黑" panose="020B0503020204020204" charset="-122"/>
              <a:ea typeface="微软雅黑" panose="020B0503020204020204" charset="-122"/>
              <a:sym typeface="微软雅黑" panose="020B0503020204020204" charset="-122"/>
            </a:endParaRPr>
          </a:p>
        </p:txBody>
      </p:sp>
      <p:grpSp>
        <p:nvGrpSpPr>
          <p:cNvPr id="17" name="组合 21"/>
          <p:cNvGrpSpPr/>
          <p:nvPr/>
        </p:nvGrpSpPr>
        <p:grpSpPr bwMode="auto">
          <a:xfrm>
            <a:off x="8665210" y="3177858"/>
            <a:ext cx="2443163" cy="1500187"/>
            <a:chOff x="0" y="0"/>
            <a:chExt cx="2444101" cy="1501348"/>
          </a:xfrm>
        </p:grpSpPr>
        <p:sp>
          <p:nvSpPr>
            <p:cNvPr id="12306" name="燕尾形 20"/>
            <p:cNvSpPr>
              <a:spLocks noChangeArrowheads="1"/>
            </p:cNvSpPr>
            <p:nvPr/>
          </p:nvSpPr>
          <p:spPr bwMode="auto">
            <a:xfrm rot="5400000">
              <a:off x="469763" y="-466309"/>
              <a:ext cx="1497894" cy="2437420"/>
            </a:xfrm>
            <a:custGeom>
              <a:avLst/>
              <a:gdLst>
                <a:gd name="T0" fmla="*/ 40943 w 1497894"/>
                <a:gd name="T1" fmla="*/ 0 h 2437420"/>
                <a:gd name="T2" fmla="*/ 299656 w 1497894"/>
                <a:gd name="T3" fmla="*/ 13648 h 2437420"/>
                <a:gd name="T4" fmla="*/ 1497894 w 1497894"/>
                <a:gd name="T5" fmla="*/ 1211886 h 2437420"/>
                <a:gd name="T6" fmla="*/ 299656 w 1497894"/>
                <a:gd name="T7" fmla="*/ 2410124 h 2437420"/>
                <a:gd name="T8" fmla="*/ 0 w 1497894"/>
                <a:gd name="T9" fmla="*/ 2437420 h 2437420"/>
                <a:gd name="T10" fmla="*/ 297486 w 1497894"/>
                <a:gd name="T11" fmla="*/ 1211886 h 2437420"/>
                <a:gd name="T12" fmla="*/ 40943 w 1497894"/>
                <a:gd name="T13" fmla="*/ 0 h 2437420"/>
                <a:gd name="T14" fmla="*/ 0 60000 65536"/>
                <a:gd name="T15" fmla="*/ 0 60000 65536"/>
                <a:gd name="T16" fmla="*/ 0 60000 65536"/>
                <a:gd name="T17" fmla="*/ 0 60000 65536"/>
                <a:gd name="T18" fmla="*/ 0 60000 65536"/>
                <a:gd name="T19" fmla="*/ 0 60000 65536"/>
                <a:gd name="T20" fmla="*/ 0 60000 65536"/>
                <a:gd name="T21" fmla="*/ 0 w 1497894"/>
                <a:gd name="T22" fmla="*/ 0 h 2437420"/>
                <a:gd name="T23" fmla="*/ 1497894 w 1497894"/>
                <a:gd name="T24" fmla="*/ 2437420 h 24374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97894" h="2437420">
                  <a:moveTo>
                    <a:pt x="40943" y="0"/>
                  </a:moveTo>
                  <a:lnTo>
                    <a:pt x="299656" y="13648"/>
                  </a:lnTo>
                  <a:lnTo>
                    <a:pt x="1497894" y="1211886"/>
                  </a:lnTo>
                  <a:lnTo>
                    <a:pt x="299656" y="2410124"/>
                  </a:lnTo>
                  <a:lnTo>
                    <a:pt x="0" y="2437420"/>
                  </a:lnTo>
                  <a:lnTo>
                    <a:pt x="297486" y="1211886"/>
                  </a:lnTo>
                  <a:lnTo>
                    <a:pt x="40943" y="0"/>
                  </a:lnTo>
                  <a:close/>
                </a:path>
              </a:pathLst>
            </a:custGeom>
            <a:solidFill>
              <a:srgbClr val="92D050"/>
            </a:solidFill>
            <a:ln>
              <a:noFill/>
            </a:ln>
            <a:extLst>
              <a:ext uri="{91240B29-F687-4F45-9708-019B960494DF}">
                <a14:hiddenLine xmlns:a14="http://schemas.microsoft.com/office/drawing/2010/main" xmlns="" w="12700">
                  <a:solidFill>
                    <a:srgbClr val="42719B"/>
                  </a:solidFill>
                  <a:bevel/>
                </a14:hiddenLine>
              </a:ext>
            </a:extLst>
          </p:spPr>
          <p:txBody>
            <a:bodyPr anchor="ctr"/>
            <a:lstStyle/>
            <a:p>
              <a:endParaRPr lang="zh-CN" altLang="en-US"/>
            </a:p>
          </p:txBody>
        </p:sp>
        <p:sp>
          <p:nvSpPr>
            <p:cNvPr id="12307" name="燕尾形 21"/>
            <p:cNvSpPr>
              <a:spLocks noChangeArrowheads="1"/>
            </p:cNvSpPr>
            <p:nvPr/>
          </p:nvSpPr>
          <p:spPr bwMode="auto">
            <a:xfrm rot="5400000">
              <a:off x="534522" y="-520873"/>
              <a:ext cx="1388706" cy="2430452"/>
            </a:xfrm>
            <a:custGeom>
              <a:avLst/>
              <a:gdLst>
                <a:gd name="T0" fmla="*/ 13641 w 1388706"/>
                <a:gd name="T1" fmla="*/ 0 h 2430452"/>
                <a:gd name="T2" fmla="*/ 189383 w 1388706"/>
                <a:gd name="T3" fmla="*/ 13649 h 2430452"/>
                <a:gd name="T4" fmla="*/ 1388706 w 1388706"/>
                <a:gd name="T5" fmla="*/ 1215227 h 2430452"/>
                <a:gd name="T6" fmla="*/ 189383 w 1388706"/>
                <a:gd name="T7" fmla="*/ 2416804 h 2430452"/>
                <a:gd name="T8" fmla="*/ 0 w 1388706"/>
                <a:gd name="T9" fmla="*/ 2430452 h 2430452"/>
                <a:gd name="T10" fmla="*/ 189383 w 1388706"/>
                <a:gd name="T11" fmla="*/ 1215227 h 2430452"/>
                <a:gd name="T12" fmla="*/ 13641 w 1388706"/>
                <a:gd name="T13" fmla="*/ 0 h 2430452"/>
                <a:gd name="T14" fmla="*/ 0 60000 65536"/>
                <a:gd name="T15" fmla="*/ 0 60000 65536"/>
                <a:gd name="T16" fmla="*/ 0 60000 65536"/>
                <a:gd name="T17" fmla="*/ 0 60000 65536"/>
                <a:gd name="T18" fmla="*/ 0 60000 65536"/>
                <a:gd name="T19" fmla="*/ 0 60000 65536"/>
                <a:gd name="T20" fmla="*/ 0 60000 65536"/>
                <a:gd name="T21" fmla="*/ 0 w 1388706"/>
                <a:gd name="T22" fmla="*/ 0 h 2430452"/>
                <a:gd name="T23" fmla="*/ 1388706 w 1388706"/>
                <a:gd name="T24" fmla="*/ 2430452 h 24304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88706" h="2430452">
                  <a:moveTo>
                    <a:pt x="13641" y="0"/>
                  </a:moveTo>
                  <a:lnTo>
                    <a:pt x="189383" y="13649"/>
                  </a:lnTo>
                  <a:lnTo>
                    <a:pt x="1388706" y="1215227"/>
                  </a:lnTo>
                  <a:lnTo>
                    <a:pt x="189383" y="2416804"/>
                  </a:lnTo>
                  <a:lnTo>
                    <a:pt x="0" y="2430452"/>
                  </a:lnTo>
                  <a:lnTo>
                    <a:pt x="189383" y="1215227"/>
                  </a:lnTo>
                  <a:lnTo>
                    <a:pt x="13641" y="0"/>
                  </a:lnTo>
                  <a:close/>
                </a:path>
              </a:pathLst>
            </a:custGeom>
            <a:solidFill>
              <a:schemeClr val="bg1"/>
            </a:solidFill>
            <a:ln>
              <a:noFill/>
            </a:ln>
            <a:extLst>
              <a:ext uri="{91240B29-F687-4F45-9708-019B960494DF}">
                <a14:hiddenLine xmlns:a14="http://schemas.microsoft.com/office/drawing/2010/main" xmlns="" w="12700">
                  <a:solidFill>
                    <a:srgbClr val="42719B"/>
                  </a:solidFill>
                  <a:bevel/>
                </a14:hiddenLine>
              </a:ext>
            </a:extLst>
          </p:spPr>
          <p:txBody>
            <a:bodyPr anchor="ctr"/>
            <a:lstStyle/>
            <a:p>
              <a:endParaRPr lang="zh-CN" altLang="en-US"/>
            </a:p>
          </p:txBody>
        </p:sp>
      </p:grpSp>
      <p:sp>
        <p:nvSpPr>
          <p:cNvPr id="20" name="下箭头 24"/>
          <p:cNvSpPr>
            <a:spLocks noChangeArrowheads="1"/>
          </p:cNvSpPr>
          <p:nvPr/>
        </p:nvSpPr>
        <p:spPr bwMode="auto">
          <a:xfrm>
            <a:off x="8642350" y="1472565"/>
            <a:ext cx="2465705" cy="2923540"/>
          </a:xfrm>
          <a:prstGeom prst="downArrow">
            <a:avLst>
              <a:gd name="adj1" fmla="val 50000"/>
              <a:gd name="adj2" fmla="val 49991"/>
            </a:avLst>
          </a:prstGeom>
          <a:solidFill>
            <a:srgbClr val="92D050"/>
          </a:solidFill>
          <a:ln>
            <a:noFill/>
          </a:ln>
          <a:extLst>
            <a:ext uri="{91240B29-F687-4F45-9708-019B960494DF}">
              <a14:hiddenLine xmlns:a14="http://schemas.microsoft.com/office/drawing/2010/main" xmlns=""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3200">
                <a:solidFill>
                  <a:srgbClr val="FFFFFF"/>
                </a:solidFill>
                <a:latin typeface="宋体" panose="02010600030101010101" pitchFamily="2" charset="-122"/>
                <a:sym typeface="宋体" panose="02010600030101010101" pitchFamily="2" charset="-122"/>
              </a:rPr>
              <a:t>适应面广</a:t>
            </a:r>
          </a:p>
        </p:txBody>
      </p:sp>
      <p:sp>
        <p:nvSpPr>
          <p:cNvPr id="21" name="椭圆 25"/>
          <p:cNvSpPr>
            <a:spLocks noChangeArrowheads="1"/>
          </p:cNvSpPr>
          <p:nvPr/>
        </p:nvSpPr>
        <p:spPr bwMode="auto">
          <a:xfrm>
            <a:off x="7934325" y="3387725"/>
            <a:ext cx="463550" cy="463550"/>
          </a:xfrm>
          <a:prstGeom prst="ellipse">
            <a:avLst/>
          </a:prstGeom>
          <a:solidFill>
            <a:schemeClr val="bg1"/>
          </a:solidFill>
          <a:ln>
            <a:noFill/>
          </a:ln>
          <a:extLst>
            <a:ext uri="{91240B29-F687-4F45-9708-019B960494DF}">
              <a14:hiddenLine xmlns:a14="http://schemas.microsoft.com/office/drawing/2010/main" xmlns=""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rgbClr val="92D050"/>
                </a:solidFill>
                <a:latin typeface="微软雅黑" panose="020B0503020204020204" charset="-122"/>
                <a:ea typeface="微软雅黑" panose="020B0503020204020204" charset="-122"/>
                <a:sym typeface="微软雅黑" panose="020B0503020204020204" charset="-122"/>
              </a:rPr>
              <a:t>3</a:t>
            </a:r>
            <a:endParaRPr lang="zh-CN" altLang="en-US" sz="2400">
              <a:solidFill>
                <a:srgbClr val="92D050"/>
              </a:solidFill>
              <a:latin typeface="微软雅黑" panose="020B0503020204020204" charset="-122"/>
              <a:ea typeface="微软雅黑" panose="020B0503020204020204" charset="-122"/>
              <a:sym typeface="微软雅黑" panose="020B0503020204020204" charset="-122"/>
            </a:endParaRPr>
          </a:p>
        </p:txBody>
      </p:sp>
      <p:sp>
        <p:nvSpPr>
          <p:cNvPr id="2" name="文本框 1"/>
          <p:cNvSpPr txBox="1"/>
          <p:nvPr/>
        </p:nvSpPr>
        <p:spPr>
          <a:xfrm>
            <a:off x="30480" y="4939030"/>
            <a:ext cx="3672840" cy="829945"/>
          </a:xfrm>
          <a:prstGeom prst="rect">
            <a:avLst/>
          </a:prstGeom>
          <a:noFill/>
          <a:ln w="9525">
            <a:noFill/>
          </a:ln>
        </p:spPr>
        <p:txBody>
          <a:bodyPr wrap="square">
            <a:spAutoFit/>
          </a:bodyPr>
          <a:lstStyle/>
          <a:p>
            <a:pPr indent="0"/>
            <a:r>
              <a:rPr lang="zh-CN" altLang="en-US" sz="2400" b="0">
                <a:solidFill>
                  <a:schemeClr val="tx1">
                    <a:lumMod val="95000"/>
                    <a:lumOff val="5000"/>
                  </a:schemeClr>
                </a:solidFill>
                <a:uFillTx/>
                <a:latin typeface="宋体" panose="02010600030101010101" pitchFamily="2" charset="-122"/>
                <a:ea typeface="宋体" panose="02010600030101010101" pitchFamily="2" charset="-122"/>
                <a:cs typeface="宋体" panose="02010600030101010101" pitchFamily="2" charset="-122"/>
              </a:rPr>
              <a:t>反应时间只需0.1S即可开始，迅速、有效。</a:t>
            </a:r>
          </a:p>
        </p:txBody>
      </p:sp>
      <p:sp>
        <p:nvSpPr>
          <p:cNvPr id="4" name="文本框 3"/>
          <p:cNvSpPr txBox="1"/>
          <p:nvPr/>
        </p:nvSpPr>
        <p:spPr>
          <a:xfrm>
            <a:off x="4359275" y="4939030"/>
            <a:ext cx="3299460" cy="1198880"/>
          </a:xfrm>
          <a:prstGeom prst="rect">
            <a:avLst/>
          </a:prstGeom>
          <a:noFill/>
          <a:ln w="9525">
            <a:noFill/>
          </a:ln>
        </p:spPr>
        <p:txBody>
          <a:bodyPr wrap="square">
            <a:spAutoFit/>
          </a:bodyPr>
          <a:lstStyle/>
          <a:p>
            <a:pPr indent="0"/>
            <a:r>
              <a:rPr lang="zh-CN" altLang="en-US" sz="2400" b="0">
                <a:solidFill>
                  <a:schemeClr val="tx1"/>
                </a:solidFill>
                <a:uFillTx/>
                <a:latin typeface="宋体" panose="02010600030101010101" pitchFamily="2" charset="-122"/>
                <a:ea typeface="宋体" panose="02010600030101010101" pitchFamily="2" charset="-122"/>
                <a:cs typeface="宋体" panose="02010600030101010101" pitchFamily="2" charset="-122"/>
              </a:rPr>
              <a:t>能够满足环保局在线监测的要求，可连续</a:t>
            </a:r>
            <a:r>
              <a:rPr lang="en-US" altLang="zh-CN" sz="2400" b="0">
                <a:solidFill>
                  <a:schemeClr val="tx1"/>
                </a:solidFill>
                <a:uFillTx/>
                <a:latin typeface="宋体" panose="02010600030101010101" pitchFamily="2" charset="-122"/>
                <a:ea typeface="宋体" panose="02010600030101010101" pitchFamily="2" charset="-122"/>
                <a:cs typeface="宋体" panose="02010600030101010101" pitchFamily="2" charset="-122"/>
              </a:rPr>
              <a:t>24</a:t>
            </a:r>
            <a:r>
              <a:rPr lang="zh-CN" altLang="en-US" sz="2400" b="0">
                <a:solidFill>
                  <a:schemeClr val="tx1"/>
                </a:solidFill>
                <a:uFillTx/>
                <a:latin typeface="宋体" panose="02010600030101010101" pitchFamily="2" charset="-122"/>
                <a:ea typeface="宋体" panose="02010600030101010101" pitchFamily="2" charset="-122"/>
                <a:cs typeface="宋体" panose="02010600030101010101" pitchFamily="2" charset="-122"/>
              </a:rPr>
              <a:t>小时工作，运行稳定可靠。</a:t>
            </a:r>
          </a:p>
        </p:txBody>
      </p:sp>
      <p:sp>
        <p:nvSpPr>
          <p:cNvPr id="5" name="文本框 4"/>
          <p:cNvSpPr txBox="1"/>
          <p:nvPr/>
        </p:nvSpPr>
        <p:spPr>
          <a:xfrm>
            <a:off x="7934325" y="4939030"/>
            <a:ext cx="3497580" cy="1198880"/>
          </a:xfrm>
          <a:prstGeom prst="rect">
            <a:avLst/>
          </a:prstGeom>
          <a:noFill/>
          <a:ln w="9525">
            <a:noFill/>
          </a:ln>
        </p:spPr>
        <p:txBody>
          <a:bodyPr wrap="square">
            <a:spAutoFit/>
          </a:bodyPr>
          <a:lstStyle/>
          <a:p>
            <a:pPr indent="0"/>
            <a:r>
              <a:rPr lang="zh-CN" altLang="en-US" sz="2400" b="0">
                <a:solidFill>
                  <a:schemeClr val="tx1"/>
                </a:solidFill>
                <a:effectLst/>
                <a:latin typeface="宋体" panose="02010600030101010101" pitchFamily="2" charset="-122"/>
                <a:ea typeface="宋体" panose="02010600030101010101" pitchFamily="2" charset="-122"/>
                <a:cs typeface="宋体" panose="02010600030101010101" pitchFamily="2" charset="-122"/>
              </a:rPr>
              <a:t>可根据现场实际情况定制，能适用任何地形空间。</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p:cBhvr>
                                        <p:cTn id="11" dur="1000"/>
                                        <p:tgtEl>
                                          <p:spTgt spid="6"/>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p:cBhvr>
                                        <p:cTn id="15" dur="1000"/>
                                        <p:tgtEl>
                                          <p:spTgt spid="3"/>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p:cBhvr>
                                        <p:cTn id="18" dur="1000"/>
                                        <p:tgtEl>
                                          <p:spTgt spid="11"/>
                                        </p:tgtEl>
                                      </p:cBhvr>
                                    </p:animEffect>
                                  </p:childTnLst>
                                </p:cTn>
                              </p:par>
                            </p:childTnLst>
                          </p:cTn>
                        </p:par>
                        <p:par>
                          <p:cTn id="19" fill="hold">
                            <p:stCondLst>
                              <p:cond delay="2500"/>
                            </p:stCondLst>
                            <p:childTnLst>
                              <p:par>
                                <p:cTn id="20" presetID="22" presetClass="entr" presetSubtype="1"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p:cBhvr>
                                        <p:cTn id="22" dur="1000"/>
                                        <p:tgtEl>
                                          <p:spTgt spid="15"/>
                                        </p:tgtEl>
                                      </p:cBhvr>
                                    </p:animEffect>
                                  </p:childTnLst>
                                </p:cTn>
                              </p:par>
                            </p:childTnLst>
                          </p:cTn>
                        </p:par>
                        <p:par>
                          <p:cTn id="23" fill="hold">
                            <p:stCondLst>
                              <p:cond delay="3500"/>
                            </p:stCondLst>
                            <p:childTnLst>
                              <p:par>
                                <p:cTn id="24" presetID="22" presetClass="entr" presetSubtype="1"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p:cBhvr>
                                        <p:cTn id="26" dur="1000"/>
                                        <p:tgtEl>
                                          <p:spTgt spid="12"/>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p:cBhvr>
                                        <p:cTn id="29" dur="1000"/>
                                        <p:tgtEl>
                                          <p:spTgt spid="16"/>
                                        </p:tgtEl>
                                      </p:cBhvr>
                                    </p:animEffect>
                                  </p:childTnLst>
                                </p:cTn>
                              </p:par>
                            </p:childTnLst>
                          </p:cTn>
                        </p:par>
                        <p:par>
                          <p:cTn id="30" fill="hold">
                            <p:stCondLst>
                              <p:cond delay="4500"/>
                            </p:stCondLst>
                            <p:childTnLst>
                              <p:par>
                                <p:cTn id="31" presetID="22" presetClass="entr" presetSubtype="1"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p:cBhvr>
                                        <p:cTn id="33" dur="1000"/>
                                        <p:tgtEl>
                                          <p:spTgt spid="20"/>
                                        </p:tgtEl>
                                      </p:cBhvr>
                                    </p:animEffect>
                                  </p:childTnLst>
                                </p:cTn>
                              </p:par>
                            </p:childTnLst>
                          </p:cTn>
                        </p:par>
                        <p:par>
                          <p:cTn id="34" fill="hold">
                            <p:stCondLst>
                              <p:cond delay="5500"/>
                            </p:stCondLst>
                            <p:childTnLst>
                              <p:par>
                                <p:cTn id="35" presetID="22" presetClass="entr" presetSubtype="1"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p:cBhvr>
                                        <p:cTn id="37" dur="1000"/>
                                        <p:tgtEl>
                                          <p:spTgt spid="17"/>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p:cBhvr>
                                        <p:cTn id="4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6" grpId="0" bldLvl="0" animBg="1" autoUpdateAnimBg="0"/>
      <p:bldP spid="11" grpId="0" bldLvl="0" animBg="1" autoUpdateAnimBg="0"/>
      <p:bldP spid="15" grpId="0" bldLvl="0" animBg="1" autoUpdateAnimBg="0"/>
      <p:bldP spid="16" grpId="0" bldLvl="0" animBg="1" autoUpdateAnimBg="0"/>
      <p:bldP spid="20" grpId="0" bldLvl="0" animBg="1" autoUpdateAnimBg="0"/>
      <p:bldP spid="21" grpId="0" bldLvl="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p:cNvSpPr txBox="1">
            <a:spLocks noChangeArrowheads="1"/>
          </p:cNvSpPr>
          <p:nvPr/>
        </p:nvSpPr>
        <p:spPr bwMode="auto">
          <a:xfrm>
            <a:off x="1239520" y="26670"/>
            <a:ext cx="9712960" cy="7067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4000">
                <a:solidFill>
                  <a:schemeClr val="bg1"/>
                </a:solidFill>
                <a:latin typeface="微软雅黑" panose="020B0503020204020204" charset="-122"/>
                <a:ea typeface="微软雅黑" panose="020B0503020204020204" charset="-122"/>
              </a:rPr>
              <a:t>无极紫外灯</a:t>
            </a:r>
            <a:r>
              <a:rPr lang="en-US" altLang="zh-CN" sz="4000">
                <a:solidFill>
                  <a:schemeClr val="bg1"/>
                </a:solidFill>
                <a:latin typeface="微软雅黑" panose="020B0503020204020204" charset="-122"/>
                <a:ea typeface="微软雅黑" panose="020B0503020204020204" charset="-122"/>
              </a:rPr>
              <a:t>VS</a:t>
            </a:r>
            <a:r>
              <a:rPr lang="zh-CN" altLang="en-US" sz="4000">
                <a:solidFill>
                  <a:schemeClr val="bg1"/>
                </a:solidFill>
                <a:latin typeface="微软雅黑" panose="020B0503020204020204" charset="-122"/>
                <a:ea typeface="微软雅黑" panose="020B0503020204020204" charset="-122"/>
              </a:rPr>
              <a:t>有极紫外灯</a:t>
            </a:r>
          </a:p>
        </p:txBody>
      </p:sp>
      <p:sp>
        <p:nvSpPr>
          <p:cNvPr id="6" name="文本框 5"/>
          <p:cNvSpPr txBox="1">
            <a:spLocks noChangeArrowheads="1"/>
          </p:cNvSpPr>
          <p:nvPr/>
        </p:nvSpPr>
        <p:spPr bwMode="auto">
          <a:xfrm>
            <a:off x="1416050" y="1839913"/>
            <a:ext cx="2058988" cy="398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000" b="1">
                <a:solidFill>
                  <a:schemeClr val="bg1"/>
                </a:solidFill>
                <a:latin typeface="微软雅黑" panose="020B0503020204020204" charset="-122"/>
                <a:ea typeface="微软雅黑" panose="020B0503020204020204" charset="-122"/>
              </a:rPr>
              <a:t>无电极灯管</a:t>
            </a:r>
          </a:p>
        </p:txBody>
      </p:sp>
      <p:cxnSp>
        <p:nvCxnSpPr>
          <p:cNvPr id="7" name="直接连接符 6"/>
          <p:cNvCxnSpPr/>
          <p:nvPr/>
        </p:nvCxnSpPr>
        <p:spPr>
          <a:xfrm>
            <a:off x="1514475" y="2349500"/>
            <a:ext cx="2070100" cy="0"/>
          </a:xfrm>
          <a:prstGeom prst="line">
            <a:avLst/>
          </a:prstGeom>
          <a:ln>
            <a:solidFill>
              <a:schemeClr val="bg1"/>
            </a:solidFill>
            <a:headEnd type="diamond"/>
          </a:ln>
        </p:spPr>
        <p:style>
          <a:lnRef idx="1">
            <a:schemeClr val="accent1"/>
          </a:lnRef>
          <a:fillRef idx="0">
            <a:schemeClr val="accent1"/>
          </a:fillRef>
          <a:effectRef idx="0">
            <a:schemeClr val="accent1"/>
          </a:effectRef>
          <a:fontRef idx="minor">
            <a:schemeClr val="tx1"/>
          </a:fontRef>
        </p:style>
      </p:cxnSp>
      <p:sp>
        <p:nvSpPr>
          <p:cNvPr id="9" name="文本框 8"/>
          <p:cNvSpPr txBox="1">
            <a:spLocks noChangeArrowheads="1"/>
          </p:cNvSpPr>
          <p:nvPr/>
        </p:nvSpPr>
        <p:spPr bwMode="auto">
          <a:xfrm>
            <a:off x="6311900" y="1839913"/>
            <a:ext cx="2058988" cy="398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000" b="1">
                <a:solidFill>
                  <a:schemeClr val="bg1"/>
                </a:solidFill>
                <a:latin typeface="微软雅黑" panose="020B0503020204020204" charset="-122"/>
                <a:ea typeface="微软雅黑" panose="020B0503020204020204" charset="-122"/>
              </a:rPr>
              <a:t>有电极灯管</a:t>
            </a:r>
          </a:p>
        </p:txBody>
      </p:sp>
      <p:cxnSp>
        <p:nvCxnSpPr>
          <p:cNvPr id="10" name="直接连接符 9"/>
          <p:cNvCxnSpPr/>
          <p:nvPr/>
        </p:nvCxnSpPr>
        <p:spPr>
          <a:xfrm>
            <a:off x="6410325" y="2349500"/>
            <a:ext cx="2071688" cy="0"/>
          </a:xfrm>
          <a:prstGeom prst="line">
            <a:avLst/>
          </a:prstGeom>
          <a:ln>
            <a:solidFill>
              <a:schemeClr val="bg1"/>
            </a:solidFill>
            <a:headEnd type="diamond"/>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stretch>
            <a:fillRect/>
          </a:stretch>
        </p:blipFill>
        <p:spPr>
          <a:xfrm>
            <a:off x="6311900" y="2525395"/>
            <a:ext cx="4051935" cy="2477135"/>
          </a:xfrm>
          <a:prstGeom prst="rect">
            <a:avLst/>
          </a:prstGeom>
        </p:spPr>
      </p:pic>
      <p:pic>
        <p:nvPicPr>
          <p:cNvPr id="11" name="图片 10"/>
          <p:cNvPicPr>
            <a:picLocks noChangeAspect="1"/>
          </p:cNvPicPr>
          <p:nvPr/>
        </p:nvPicPr>
        <p:blipFill>
          <a:blip r:embed="rId4"/>
          <a:stretch>
            <a:fillRect/>
          </a:stretch>
        </p:blipFill>
        <p:spPr>
          <a:xfrm>
            <a:off x="1416050" y="2525395"/>
            <a:ext cx="3971290" cy="247650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6"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25245" y="52705"/>
            <a:ext cx="8298180" cy="706755"/>
          </a:xfrm>
          <a:prstGeom prst="rect">
            <a:avLst/>
          </a:prstGeom>
          <a:noFill/>
        </p:spPr>
        <p:txBody>
          <a:bodyPr wrap="square" rtlCol="0">
            <a:spAutoFit/>
          </a:bodyPr>
          <a:lstStyle/>
          <a:p>
            <a:pPr algn="ctr"/>
            <a:r>
              <a:rPr lang="zh-CN" altLang="en-US" sz="4000">
                <a:solidFill>
                  <a:schemeClr val="bg1"/>
                </a:solidFill>
                <a:uFillTx/>
              </a:rPr>
              <a:t>有极灯与无极灯的光强度输出对比</a:t>
            </a:r>
          </a:p>
        </p:txBody>
      </p:sp>
      <p:pic>
        <p:nvPicPr>
          <p:cNvPr id="3" name="图片 2"/>
          <p:cNvPicPr>
            <a:picLocks noChangeAspect="1"/>
          </p:cNvPicPr>
          <p:nvPr/>
        </p:nvPicPr>
        <p:blipFill>
          <a:blip r:embed="rId3"/>
          <a:stretch>
            <a:fillRect/>
          </a:stretch>
        </p:blipFill>
        <p:spPr>
          <a:xfrm>
            <a:off x="1488440" y="998220"/>
            <a:ext cx="8869045" cy="4862195"/>
          </a:xfrm>
          <a:prstGeom prst="rect">
            <a:avLst/>
          </a:prstGeom>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8305" y="104775"/>
            <a:ext cx="10643870" cy="706755"/>
          </a:xfrm>
          <a:prstGeom prst="rect">
            <a:avLst/>
          </a:prstGeom>
          <a:noFill/>
        </p:spPr>
        <p:txBody>
          <a:bodyPr wrap="square" rtlCol="0">
            <a:spAutoFit/>
          </a:bodyPr>
          <a:lstStyle/>
          <a:p>
            <a:pPr algn="ctr"/>
            <a:r>
              <a:rPr lang="zh-CN" altLang="en-US" sz="4000">
                <a:solidFill>
                  <a:schemeClr val="bg1"/>
                </a:solidFill>
                <a:uFillTx/>
              </a:rPr>
              <a:t>无极灯管与有极灯管的使用寿命对比</a:t>
            </a:r>
          </a:p>
        </p:txBody>
      </p:sp>
      <p:graphicFrame>
        <p:nvGraphicFramePr>
          <p:cNvPr id="3" name="表格 2"/>
          <p:cNvGraphicFramePr/>
          <p:nvPr/>
        </p:nvGraphicFramePr>
        <p:xfrm>
          <a:off x="154940" y="831850"/>
          <a:ext cx="9062085" cy="2194560"/>
        </p:xfrm>
        <a:graphic>
          <a:graphicData uri="http://schemas.openxmlformats.org/drawingml/2006/table">
            <a:tbl>
              <a:tblPr firstRow="1" bandRow="1">
                <a:tableStyleId>{5C22544A-7EE6-4342-B048-85BDC9FD1C3A}</a:tableStyleId>
              </a:tblPr>
              <a:tblGrid>
                <a:gridCol w="2267585"/>
                <a:gridCol w="3122930"/>
                <a:gridCol w="3671570"/>
              </a:tblGrid>
              <a:tr h="518160">
                <a:tc>
                  <a:txBody>
                    <a:bodyPr/>
                    <a:lstStyle/>
                    <a:p>
                      <a:pPr>
                        <a:buNone/>
                      </a:pPr>
                      <a:endParaRPr lang="zh-CN" altLang="en-US" dirty="0"/>
                    </a:p>
                  </a:txBody>
                  <a:tcPr/>
                </a:tc>
                <a:tc>
                  <a:txBody>
                    <a:bodyPr/>
                    <a:lstStyle/>
                    <a:p>
                      <a:pPr>
                        <a:buNone/>
                      </a:pPr>
                      <a:r>
                        <a:rPr lang="zh-CN" altLang="en-US" sz="2800"/>
                        <a:t>无极灯的灯管</a:t>
                      </a:r>
                    </a:p>
                  </a:txBody>
                  <a:tcPr/>
                </a:tc>
                <a:tc>
                  <a:txBody>
                    <a:bodyPr/>
                    <a:lstStyle/>
                    <a:p>
                      <a:pPr algn="l">
                        <a:buNone/>
                      </a:pPr>
                      <a:r>
                        <a:rPr lang="zh-CN" altLang="en-US" sz="2800" dirty="0"/>
                        <a:t>有极灯的灯管</a:t>
                      </a:r>
                    </a:p>
                  </a:txBody>
                  <a:tcPr/>
                </a:tc>
              </a:tr>
              <a:tr h="1188720">
                <a:tc>
                  <a:txBody>
                    <a:bodyPr/>
                    <a:lstStyle/>
                    <a:p>
                      <a:pPr>
                        <a:buNone/>
                      </a:pPr>
                      <a:r>
                        <a:rPr lang="zh-CN" altLang="en-US" sz="3200" dirty="0" smtClean="0"/>
                        <a:t>使用寿命</a:t>
                      </a:r>
                      <a:endParaRPr lang="zh-CN" altLang="en-US" sz="3200" dirty="0"/>
                    </a:p>
                  </a:txBody>
                  <a:tcPr/>
                </a:tc>
                <a:tc>
                  <a:txBody>
                    <a:bodyPr/>
                    <a:lstStyle/>
                    <a:p>
                      <a:pPr>
                        <a:buNone/>
                      </a:pPr>
                      <a:r>
                        <a:rPr lang="zh-CN" altLang="en-US" sz="3200" dirty="0" smtClean="0">
                          <a:sym typeface="+mn-ea"/>
                        </a:rPr>
                        <a:t>6000</a:t>
                      </a:r>
                      <a:r>
                        <a:rPr lang="en-US" altLang="zh-CN" sz="3200" dirty="0" smtClean="0">
                          <a:sym typeface="+mn-ea"/>
                        </a:rPr>
                        <a:t>0</a:t>
                      </a:r>
                      <a:r>
                        <a:rPr lang="zh-CN" altLang="en-US" sz="3200" dirty="0" smtClean="0">
                          <a:sym typeface="+mn-ea"/>
                        </a:rPr>
                        <a:t>-8000</a:t>
                      </a:r>
                      <a:r>
                        <a:rPr lang="en-US" altLang="zh-CN" sz="3200" dirty="0" smtClean="0">
                          <a:sym typeface="+mn-ea"/>
                        </a:rPr>
                        <a:t>0</a:t>
                      </a:r>
                      <a:r>
                        <a:rPr lang="zh-CN" altLang="en-US" sz="3200" dirty="0" smtClean="0">
                          <a:sym typeface="+mn-ea"/>
                        </a:rPr>
                        <a:t>小时</a:t>
                      </a:r>
                      <a:endParaRPr lang="zh-CN" altLang="en-US" sz="4000" dirty="0">
                        <a:sym typeface="+mn-ea"/>
                      </a:endParaRPr>
                    </a:p>
                    <a:p>
                      <a:pPr>
                        <a:buNone/>
                      </a:pPr>
                      <a:endParaRPr lang="zh-CN" altLang="en-US" sz="4000" dirty="0"/>
                    </a:p>
                  </a:txBody>
                  <a:tcPr/>
                </a:tc>
                <a:tc>
                  <a:txBody>
                    <a:bodyPr/>
                    <a:lstStyle/>
                    <a:p>
                      <a:pPr>
                        <a:buNone/>
                      </a:pPr>
                      <a:r>
                        <a:rPr lang="en-US" altLang="zh-CN" sz="4000" dirty="0" smtClean="0">
                          <a:sym typeface="+mn-ea"/>
                        </a:rPr>
                        <a:t>&lt;1000</a:t>
                      </a:r>
                      <a:r>
                        <a:rPr lang="zh-CN" altLang="en-US" sz="4000" dirty="0" smtClean="0">
                          <a:sym typeface="+mn-ea"/>
                        </a:rPr>
                        <a:t>小时</a:t>
                      </a:r>
                      <a:endParaRPr lang="zh-CN" altLang="en-US" sz="4000" dirty="0">
                        <a:sym typeface="+mn-ea"/>
                      </a:endParaRPr>
                    </a:p>
                  </a:txBody>
                  <a:tcPr/>
                </a:tc>
              </a:tr>
            </a:tbl>
          </a:graphicData>
        </a:graphic>
      </p:graphicFrame>
      <p:sp>
        <p:nvSpPr>
          <p:cNvPr id="4" name="文本框 3"/>
          <p:cNvSpPr txBox="1"/>
          <p:nvPr/>
        </p:nvSpPr>
        <p:spPr>
          <a:xfrm>
            <a:off x="154940" y="3152775"/>
            <a:ext cx="11304905" cy="398780"/>
          </a:xfrm>
          <a:prstGeom prst="rect">
            <a:avLst/>
          </a:prstGeom>
          <a:noFill/>
        </p:spPr>
        <p:txBody>
          <a:bodyPr wrap="square" rtlCol="0">
            <a:spAutoFit/>
          </a:bodyPr>
          <a:lstStyle/>
          <a:p>
            <a:r>
              <a:rPr lang="zh-CN" altLang="en-US" sz="2000"/>
              <a:t>注释：无极灯寿命不受开关次数影响，有极灯的寿命会随着开关次数增加而缩短。</a:t>
            </a:r>
          </a:p>
        </p:txBody>
      </p:sp>
      <p:sp>
        <p:nvSpPr>
          <p:cNvPr id="5" name="文本框 4"/>
          <p:cNvSpPr txBox="1"/>
          <p:nvPr/>
        </p:nvSpPr>
        <p:spPr>
          <a:xfrm>
            <a:off x="154940" y="3907790"/>
            <a:ext cx="11036300" cy="706755"/>
          </a:xfrm>
          <a:prstGeom prst="rect">
            <a:avLst/>
          </a:prstGeom>
          <a:noFill/>
        </p:spPr>
        <p:txBody>
          <a:bodyPr wrap="square" rtlCol="0">
            <a:spAutoFit/>
          </a:bodyPr>
          <a:lstStyle/>
          <a:p>
            <a:r>
              <a:rPr lang="zh-CN" altLang="en-US" sz="4000">
                <a:solidFill>
                  <a:schemeClr val="bg1"/>
                </a:solidFill>
                <a:uFillTx/>
              </a:rPr>
              <a:t>无极灯管与有极灯管的启动时间对比</a:t>
            </a:r>
          </a:p>
        </p:txBody>
      </p:sp>
      <p:graphicFrame>
        <p:nvGraphicFramePr>
          <p:cNvPr id="6" name="表格 5"/>
          <p:cNvGraphicFramePr/>
          <p:nvPr/>
        </p:nvGraphicFramePr>
        <p:xfrm>
          <a:off x="154940" y="4697730"/>
          <a:ext cx="9214485" cy="1670050"/>
        </p:xfrm>
        <a:graphic>
          <a:graphicData uri="http://schemas.openxmlformats.org/drawingml/2006/table">
            <a:tbl>
              <a:tblPr firstRow="1" bandRow="1">
                <a:tableStyleId>{5C22544A-7EE6-4342-B048-85BDC9FD1C3A}</a:tableStyleId>
              </a:tblPr>
              <a:tblGrid>
                <a:gridCol w="2580005"/>
                <a:gridCol w="2579370"/>
                <a:gridCol w="4055110"/>
              </a:tblGrid>
              <a:tr h="601980">
                <a:tc>
                  <a:txBody>
                    <a:bodyPr/>
                    <a:lstStyle/>
                    <a:p>
                      <a:pPr>
                        <a:buNone/>
                      </a:pPr>
                      <a:endParaRPr lang="zh-CN" altLang="en-US"/>
                    </a:p>
                  </a:txBody>
                  <a:tcPr/>
                </a:tc>
                <a:tc>
                  <a:txBody>
                    <a:bodyPr/>
                    <a:lstStyle/>
                    <a:p>
                      <a:pPr>
                        <a:buNone/>
                      </a:pPr>
                      <a:r>
                        <a:rPr lang="zh-CN" altLang="en-US"/>
                        <a:t>无极灯灯管</a:t>
                      </a:r>
                    </a:p>
                  </a:txBody>
                  <a:tcPr/>
                </a:tc>
                <a:tc>
                  <a:txBody>
                    <a:bodyPr/>
                    <a:lstStyle/>
                    <a:p>
                      <a:pPr>
                        <a:buNone/>
                      </a:pPr>
                      <a:r>
                        <a:rPr lang="zh-CN" altLang="en-US"/>
                        <a:t>有极灯灯管</a:t>
                      </a:r>
                    </a:p>
                  </a:txBody>
                  <a:tcPr/>
                </a:tc>
              </a:tr>
              <a:tr h="601980">
                <a:tc>
                  <a:txBody>
                    <a:bodyPr/>
                    <a:lstStyle/>
                    <a:p>
                      <a:pPr>
                        <a:buNone/>
                      </a:pPr>
                      <a:r>
                        <a:rPr lang="zh-CN" altLang="en-US"/>
                        <a:t>冷启动时间</a:t>
                      </a:r>
                    </a:p>
                  </a:txBody>
                  <a:tcPr/>
                </a:tc>
                <a:tc>
                  <a:txBody>
                    <a:bodyPr/>
                    <a:lstStyle/>
                    <a:p>
                      <a:pPr>
                        <a:buNone/>
                      </a:pPr>
                      <a:r>
                        <a:rPr lang="zh-CN" altLang="en-US"/>
                        <a:t>小于</a:t>
                      </a:r>
                      <a:r>
                        <a:rPr lang="en-US" altLang="zh-CN"/>
                        <a:t>20</a:t>
                      </a:r>
                      <a:r>
                        <a:rPr lang="zh-CN" altLang="en-US"/>
                        <a:t>秒</a:t>
                      </a:r>
                    </a:p>
                  </a:txBody>
                  <a:tcPr/>
                </a:tc>
                <a:tc>
                  <a:txBody>
                    <a:bodyPr/>
                    <a:lstStyle/>
                    <a:p>
                      <a:pPr>
                        <a:buNone/>
                      </a:pPr>
                      <a:r>
                        <a:rPr lang="zh-CN" altLang="en-US"/>
                        <a:t>超过</a:t>
                      </a:r>
                      <a:r>
                        <a:rPr lang="en-US" altLang="zh-CN"/>
                        <a:t>5</a:t>
                      </a:r>
                      <a:r>
                        <a:rPr lang="zh-CN" altLang="en-US"/>
                        <a:t>分钟</a:t>
                      </a:r>
                    </a:p>
                  </a:txBody>
                  <a:tcPr/>
                </a:tc>
              </a:tr>
              <a:tr h="466090">
                <a:tc>
                  <a:txBody>
                    <a:bodyPr/>
                    <a:lstStyle/>
                    <a:p>
                      <a:pPr>
                        <a:buNone/>
                      </a:pPr>
                      <a:r>
                        <a:rPr lang="zh-CN" altLang="en-US"/>
                        <a:t>热启动时间</a:t>
                      </a:r>
                    </a:p>
                  </a:txBody>
                  <a:tcPr/>
                </a:tc>
                <a:tc>
                  <a:txBody>
                    <a:bodyPr/>
                    <a:lstStyle/>
                    <a:p>
                      <a:pPr>
                        <a:buNone/>
                      </a:pPr>
                      <a:r>
                        <a:rPr lang="zh-CN" altLang="en-US"/>
                        <a:t>小于</a:t>
                      </a:r>
                      <a:r>
                        <a:rPr lang="en-US" altLang="zh-CN"/>
                        <a:t>5</a:t>
                      </a:r>
                      <a:r>
                        <a:rPr lang="zh-CN" altLang="en-US"/>
                        <a:t>秒</a:t>
                      </a:r>
                    </a:p>
                  </a:txBody>
                  <a:tcPr/>
                </a:tc>
                <a:tc>
                  <a:txBody>
                    <a:bodyPr/>
                    <a:lstStyle/>
                    <a:p>
                      <a:pPr>
                        <a:buNone/>
                      </a:pPr>
                      <a:r>
                        <a:rPr lang="zh-CN" altLang="en-US"/>
                        <a:t>超过</a:t>
                      </a:r>
                      <a:r>
                        <a:rPr lang="en-US" altLang="zh-CN"/>
                        <a:t>15</a:t>
                      </a:r>
                      <a:r>
                        <a:rPr lang="zh-CN" altLang="en-US"/>
                        <a:t>分钟</a:t>
                      </a:r>
                    </a:p>
                  </a:txBody>
                  <a:tcPr/>
                </a:tc>
              </a:tr>
            </a:tbl>
          </a:graphicData>
        </a:graphic>
      </p:graphicFrame>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p:cNvSpPr txBox="1">
            <a:spLocks noChangeArrowheads="1"/>
          </p:cNvSpPr>
          <p:nvPr/>
        </p:nvSpPr>
        <p:spPr bwMode="auto">
          <a:xfrm>
            <a:off x="776288" y="230188"/>
            <a:ext cx="3455987" cy="4298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200">
                <a:solidFill>
                  <a:schemeClr val="bg1"/>
                </a:solidFill>
                <a:latin typeface="微软雅黑" panose="020B0503020204020204" charset="-122"/>
                <a:ea typeface="微软雅黑" panose="020B0503020204020204" charset="-122"/>
              </a:rPr>
              <a:t>请在此处输入标题文字</a:t>
            </a:r>
          </a:p>
        </p:txBody>
      </p:sp>
      <p:grpSp>
        <p:nvGrpSpPr>
          <p:cNvPr id="3" name="组合 2"/>
          <p:cNvGrpSpPr/>
          <p:nvPr/>
        </p:nvGrpSpPr>
        <p:grpSpPr>
          <a:xfrm>
            <a:off x="1775520" y="2348880"/>
            <a:ext cx="3322637" cy="3095626"/>
            <a:chOff x="2548558" y="2420888"/>
            <a:chExt cx="3322637" cy="3095626"/>
          </a:xfrm>
          <a:solidFill>
            <a:schemeClr val="bg1"/>
          </a:solidFill>
        </p:grpSpPr>
        <p:sp>
          <p:nvSpPr>
            <p:cNvPr id="4" name="Freeform 5"/>
            <p:cNvSpPr/>
            <p:nvPr/>
          </p:nvSpPr>
          <p:spPr bwMode="auto">
            <a:xfrm>
              <a:off x="3999533" y="2420888"/>
              <a:ext cx="458787" cy="458788"/>
            </a:xfrm>
            <a:custGeom>
              <a:avLst/>
              <a:gdLst>
                <a:gd name="T0" fmla="*/ 48 w 48"/>
                <a:gd name="T1" fmla="*/ 24 h 48"/>
                <a:gd name="T2" fmla="*/ 25 w 48"/>
                <a:gd name="T3" fmla="*/ 48 h 48"/>
                <a:gd name="T4" fmla="*/ 0 w 48"/>
                <a:gd name="T5" fmla="*/ 24 h 48"/>
                <a:gd name="T6" fmla="*/ 24 w 48"/>
                <a:gd name="T7" fmla="*/ 0 h 48"/>
                <a:gd name="T8" fmla="*/ 48 w 48"/>
                <a:gd name="T9" fmla="*/ 24 h 48"/>
              </a:gdLst>
              <a:ahLst/>
              <a:cxnLst>
                <a:cxn ang="0">
                  <a:pos x="T0" y="T1"/>
                </a:cxn>
                <a:cxn ang="0">
                  <a:pos x="T2" y="T3"/>
                </a:cxn>
                <a:cxn ang="0">
                  <a:pos x="T4" y="T5"/>
                </a:cxn>
                <a:cxn ang="0">
                  <a:pos x="T6" y="T7"/>
                </a:cxn>
                <a:cxn ang="0">
                  <a:pos x="T8" y="T9"/>
                </a:cxn>
              </a:cxnLst>
              <a:rect l="0" t="0" r="r" b="b"/>
              <a:pathLst>
                <a:path w="48" h="48">
                  <a:moveTo>
                    <a:pt x="48" y="24"/>
                  </a:moveTo>
                  <a:cubicBezTo>
                    <a:pt x="48" y="37"/>
                    <a:pt x="38" y="48"/>
                    <a:pt x="25" y="48"/>
                  </a:cubicBezTo>
                  <a:cubicBezTo>
                    <a:pt x="11" y="48"/>
                    <a:pt x="1" y="38"/>
                    <a:pt x="0" y="24"/>
                  </a:cubicBezTo>
                  <a:cubicBezTo>
                    <a:pt x="0" y="11"/>
                    <a:pt x="11" y="0"/>
                    <a:pt x="24" y="0"/>
                  </a:cubicBezTo>
                  <a:cubicBezTo>
                    <a:pt x="38" y="0"/>
                    <a:pt x="48" y="11"/>
                    <a:pt x="48" y="24"/>
                  </a:cubicBezTo>
                  <a:close/>
                </a:path>
              </a:pathLst>
            </a:custGeom>
            <a:solidFill>
              <a:srgbClr val="92D050"/>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 name="Freeform 6"/>
            <p:cNvSpPr/>
            <p:nvPr/>
          </p:nvSpPr>
          <p:spPr bwMode="auto">
            <a:xfrm>
              <a:off x="3942383" y="2898726"/>
              <a:ext cx="573087" cy="1347788"/>
            </a:xfrm>
            <a:custGeom>
              <a:avLst/>
              <a:gdLst>
                <a:gd name="T0" fmla="*/ 53 w 60"/>
                <a:gd name="T1" fmla="*/ 129 h 141"/>
                <a:gd name="T2" fmla="*/ 31 w 60"/>
                <a:gd name="T3" fmla="*/ 51 h 141"/>
                <a:gd name="T4" fmla="*/ 31 w 60"/>
                <a:gd name="T5" fmla="*/ 51 h 141"/>
                <a:gd name="T6" fmla="*/ 9 w 60"/>
                <a:gd name="T7" fmla="*/ 129 h 141"/>
                <a:gd name="T8" fmla="*/ 14 w 60"/>
                <a:gd name="T9" fmla="*/ 23 h 141"/>
                <a:gd name="T10" fmla="*/ 0 w 60"/>
                <a:gd name="T11" fmla="*/ 43 h 141"/>
                <a:gd name="T12" fmla="*/ 31 w 60"/>
                <a:gd name="T13" fmla="*/ 0 h 141"/>
                <a:gd name="T14" fmla="*/ 31 w 60"/>
                <a:gd name="T15" fmla="*/ 0 h 141"/>
                <a:gd name="T16" fmla="*/ 60 w 60"/>
                <a:gd name="T17" fmla="*/ 45 h 141"/>
                <a:gd name="T18" fmla="*/ 47 w 60"/>
                <a:gd name="T19" fmla="*/ 24 h 141"/>
                <a:gd name="T20" fmla="*/ 53 w 60"/>
                <a:gd name="T21"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141">
                  <a:moveTo>
                    <a:pt x="53" y="129"/>
                  </a:moveTo>
                  <a:cubicBezTo>
                    <a:pt x="53" y="141"/>
                    <a:pt x="43" y="51"/>
                    <a:pt x="31" y="51"/>
                  </a:cubicBezTo>
                  <a:cubicBezTo>
                    <a:pt x="31" y="51"/>
                    <a:pt x="31" y="51"/>
                    <a:pt x="31" y="51"/>
                  </a:cubicBezTo>
                  <a:cubicBezTo>
                    <a:pt x="19" y="52"/>
                    <a:pt x="9" y="141"/>
                    <a:pt x="9" y="129"/>
                  </a:cubicBezTo>
                  <a:cubicBezTo>
                    <a:pt x="14" y="23"/>
                    <a:pt x="14" y="23"/>
                    <a:pt x="14" y="23"/>
                  </a:cubicBezTo>
                  <a:cubicBezTo>
                    <a:pt x="0" y="43"/>
                    <a:pt x="0" y="43"/>
                    <a:pt x="0" y="43"/>
                  </a:cubicBezTo>
                  <a:cubicBezTo>
                    <a:pt x="0" y="41"/>
                    <a:pt x="20" y="0"/>
                    <a:pt x="31" y="0"/>
                  </a:cubicBezTo>
                  <a:cubicBezTo>
                    <a:pt x="31" y="0"/>
                    <a:pt x="31" y="0"/>
                    <a:pt x="31" y="0"/>
                  </a:cubicBezTo>
                  <a:cubicBezTo>
                    <a:pt x="41" y="0"/>
                    <a:pt x="60" y="43"/>
                    <a:pt x="60" y="45"/>
                  </a:cubicBezTo>
                  <a:cubicBezTo>
                    <a:pt x="47" y="24"/>
                    <a:pt x="47" y="24"/>
                    <a:pt x="47" y="24"/>
                  </a:cubicBezTo>
                  <a:lnTo>
                    <a:pt x="53" y="129"/>
                  </a:lnTo>
                  <a:close/>
                </a:path>
              </a:pathLst>
            </a:custGeom>
            <a:solidFill>
              <a:srgbClr val="92D050"/>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 name="Freeform 7"/>
            <p:cNvSpPr/>
            <p:nvPr/>
          </p:nvSpPr>
          <p:spPr bwMode="auto">
            <a:xfrm>
              <a:off x="5355258" y="4838651"/>
              <a:ext cx="515937" cy="525463"/>
            </a:xfrm>
            <a:custGeom>
              <a:avLst/>
              <a:gdLst>
                <a:gd name="T0" fmla="*/ 14 w 54"/>
                <a:gd name="T1" fmla="*/ 48 h 55"/>
                <a:gd name="T2" fmla="*/ 7 w 54"/>
                <a:gd name="T3" fmla="*/ 15 h 55"/>
                <a:gd name="T4" fmla="*/ 40 w 54"/>
                <a:gd name="T5" fmla="*/ 7 h 55"/>
                <a:gd name="T6" fmla="*/ 47 w 54"/>
                <a:gd name="T7" fmla="*/ 40 h 55"/>
                <a:gd name="T8" fmla="*/ 14 w 54"/>
                <a:gd name="T9" fmla="*/ 48 h 55"/>
              </a:gdLst>
              <a:ahLst/>
              <a:cxnLst>
                <a:cxn ang="0">
                  <a:pos x="T0" y="T1"/>
                </a:cxn>
                <a:cxn ang="0">
                  <a:pos x="T2" y="T3"/>
                </a:cxn>
                <a:cxn ang="0">
                  <a:pos x="T4" y="T5"/>
                </a:cxn>
                <a:cxn ang="0">
                  <a:pos x="T6" y="T7"/>
                </a:cxn>
                <a:cxn ang="0">
                  <a:pos x="T8" y="T9"/>
                </a:cxn>
              </a:cxnLst>
              <a:rect l="0" t="0" r="r" b="b"/>
              <a:pathLst>
                <a:path w="54" h="55">
                  <a:moveTo>
                    <a:pt x="14" y="48"/>
                  </a:moveTo>
                  <a:cubicBezTo>
                    <a:pt x="3" y="41"/>
                    <a:pt x="0" y="26"/>
                    <a:pt x="7" y="15"/>
                  </a:cubicBezTo>
                  <a:cubicBezTo>
                    <a:pt x="14" y="3"/>
                    <a:pt x="28" y="0"/>
                    <a:pt x="40" y="7"/>
                  </a:cubicBezTo>
                  <a:cubicBezTo>
                    <a:pt x="51" y="14"/>
                    <a:pt x="54" y="28"/>
                    <a:pt x="47" y="40"/>
                  </a:cubicBezTo>
                  <a:cubicBezTo>
                    <a:pt x="40" y="51"/>
                    <a:pt x="26" y="55"/>
                    <a:pt x="14" y="48"/>
                  </a:cubicBezTo>
                  <a:close/>
                </a:path>
              </a:pathLst>
            </a:custGeom>
            <a:solidFill>
              <a:srgbClr val="FF4343"/>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 name="Freeform 8"/>
            <p:cNvSpPr/>
            <p:nvPr/>
          </p:nvSpPr>
          <p:spPr bwMode="auto">
            <a:xfrm>
              <a:off x="4142408" y="4083001"/>
              <a:ext cx="1309687" cy="965200"/>
            </a:xfrm>
            <a:custGeom>
              <a:avLst/>
              <a:gdLst>
                <a:gd name="T0" fmla="*/ 10 w 137"/>
                <a:gd name="T1" fmla="*/ 44 h 101"/>
                <a:gd name="T2" fmla="*/ 88 w 137"/>
                <a:gd name="T3" fmla="*/ 66 h 101"/>
                <a:gd name="T4" fmla="*/ 88 w 137"/>
                <a:gd name="T5" fmla="*/ 66 h 101"/>
                <a:gd name="T6" fmla="*/ 34 w 137"/>
                <a:gd name="T7" fmla="*/ 6 h 101"/>
                <a:gd name="T8" fmla="*/ 121 w 137"/>
                <a:gd name="T9" fmla="*/ 67 h 101"/>
                <a:gd name="T10" fmla="*/ 111 w 137"/>
                <a:gd name="T11" fmla="*/ 44 h 101"/>
                <a:gd name="T12" fmla="*/ 132 w 137"/>
                <a:gd name="T13" fmla="*/ 93 h 101"/>
                <a:gd name="T14" fmla="*/ 132 w 137"/>
                <a:gd name="T15" fmla="*/ 93 h 101"/>
                <a:gd name="T16" fmla="*/ 78 w 137"/>
                <a:gd name="T17" fmla="*/ 94 h 101"/>
                <a:gd name="T18" fmla="*/ 103 w 137"/>
                <a:gd name="T19" fmla="*/ 94 h 101"/>
                <a:gd name="T20" fmla="*/ 10 w 137"/>
                <a:gd name="T21"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01">
                  <a:moveTo>
                    <a:pt x="10" y="44"/>
                  </a:moveTo>
                  <a:cubicBezTo>
                    <a:pt x="0" y="38"/>
                    <a:pt x="82" y="76"/>
                    <a:pt x="88" y="66"/>
                  </a:cubicBezTo>
                  <a:cubicBezTo>
                    <a:pt x="88" y="66"/>
                    <a:pt x="88" y="66"/>
                    <a:pt x="88" y="66"/>
                  </a:cubicBezTo>
                  <a:cubicBezTo>
                    <a:pt x="95" y="55"/>
                    <a:pt x="23" y="0"/>
                    <a:pt x="34" y="6"/>
                  </a:cubicBezTo>
                  <a:cubicBezTo>
                    <a:pt x="121" y="67"/>
                    <a:pt x="121" y="67"/>
                    <a:pt x="121" y="67"/>
                  </a:cubicBezTo>
                  <a:cubicBezTo>
                    <a:pt x="111" y="44"/>
                    <a:pt x="111" y="44"/>
                    <a:pt x="111" y="44"/>
                  </a:cubicBezTo>
                  <a:cubicBezTo>
                    <a:pt x="113" y="45"/>
                    <a:pt x="137" y="84"/>
                    <a:pt x="132" y="93"/>
                  </a:cubicBezTo>
                  <a:cubicBezTo>
                    <a:pt x="132" y="93"/>
                    <a:pt x="132" y="93"/>
                    <a:pt x="132" y="93"/>
                  </a:cubicBezTo>
                  <a:cubicBezTo>
                    <a:pt x="126" y="101"/>
                    <a:pt x="80" y="96"/>
                    <a:pt x="78" y="94"/>
                  </a:cubicBezTo>
                  <a:cubicBezTo>
                    <a:pt x="103" y="94"/>
                    <a:pt x="103" y="94"/>
                    <a:pt x="103" y="94"/>
                  </a:cubicBezTo>
                  <a:lnTo>
                    <a:pt x="10" y="44"/>
                  </a:lnTo>
                  <a:close/>
                </a:path>
              </a:pathLst>
            </a:custGeom>
            <a:solidFill>
              <a:srgbClr val="FF4343"/>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 name="Freeform 9"/>
            <p:cNvSpPr/>
            <p:nvPr/>
          </p:nvSpPr>
          <p:spPr bwMode="auto">
            <a:xfrm>
              <a:off x="2548558" y="4724351"/>
              <a:ext cx="525462" cy="515938"/>
            </a:xfrm>
            <a:custGeom>
              <a:avLst/>
              <a:gdLst>
                <a:gd name="T0" fmla="*/ 17 w 55"/>
                <a:gd name="T1" fmla="*/ 5 h 54"/>
                <a:gd name="T2" fmla="*/ 49 w 55"/>
                <a:gd name="T3" fmla="*/ 16 h 54"/>
                <a:gd name="T4" fmla="*/ 38 w 55"/>
                <a:gd name="T5" fmla="*/ 48 h 54"/>
                <a:gd name="T6" fmla="*/ 6 w 55"/>
                <a:gd name="T7" fmla="*/ 38 h 54"/>
                <a:gd name="T8" fmla="*/ 17 w 55"/>
                <a:gd name="T9" fmla="*/ 5 h 54"/>
              </a:gdLst>
              <a:ahLst/>
              <a:cxnLst>
                <a:cxn ang="0">
                  <a:pos x="T0" y="T1"/>
                </a:cxn>
                <a:cxn ang="0">
                  <a:pos x="T2" y="T3"/>
                </a:cxn>
                <a:cxn ang="0">
                  <a:pos x="T4" y="T5"/>
                </a:cxn>
                <a:cxn ang="0">
                  <a:pos x="T6" y="T7"/>
                </a:cxn>
                <a:cxn ang="0">
                  <a:pos x="T8" y="T9"/>
                </a:cxn>
              </a:cxnLst>
              <a:rect l="0" t="0" r="r" b="b"/>
              <a:pathLst>
                <a:path w="55" h="54">
                  <a:moveTo>
                    <a:pt x="17" y="5"/>
                  </a:moveTo>
                  <a:cubicBezTo>
                    <a:pt x="28" y="0"/>
                    <a:pt x="43" y="4"/>
                    <a:pt x="49" y="16"/>
                  </a:cubicBezTo>
                  <a:cubicBezTo>
                    <a:pt x="55" y="28"/>
                    <a:pt x="50" y="42"/>
                    <a:pt x="38" y="48"/>
                  </a:cubicBezTo>
                  <a:cubicBezTo>
                    <a:pt x="26" y="54"/>
                    <a:pt x="12" y="49"/>
                    <a:pt x="6" y="38"/>
                  </a:cubicBezTo>
                  <a:cubicBezTo>
                    <a:pt x="0" y="26"/>
                    <a:pt x="5" y="11"/>
                    <a:pt x="17" y="5"/>
                  </a:cubicBezTo>
                  <a:close/>
                </a:path>
              </a:pathLst>
            </a:custGeom>
            <a:solidFill>
              <a:srgbClr val="FFC000"/>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 name="Freeform 10"/>
            <p:cNvSpPr/>
            <p:nvPr/>
          </p:nvSpPr>
          <p:spPr bwMode="auto">
            <a:xfrm>
              <a:off x="2988295" y="4073476"/>
              <a:ext cx="1346200" cy="889000"/>
            </a:xfrm>
            <a:custGeom>
              <a:avLst/>
              <a:gdLst>
                <a:gd name="T0" fmla="*/ 110 w 141"/>
                <a:gd name="T1" fmla="*/ 6 h 93"/>
                <a:gd name="T2" fmla="*/ 50 w 141"/>
                <a:gd name="T3" fmla="*/ 60 h 93"/>
                <a:gd name="T4" fmla="*/ 50 w 141"/>
                <a:gd name="T5" fmla="*/ 60 h 93"/>
                <a:gd name="T6" fmla="*/ 130 w 141"/>
                <a:gd name="T7" fmla="*/ 45 h 93"/>
                <a:gd name="T8" fmla="*/ 32 w 141"/>
                <a:gd name="T9" fmla="*/ 87 h 93"/>
                <a:gd name="T10" fmla="*/ 57 w 141"/>
                <a:gd name="T11" fmla="*/ 92 h 93"/>
                <a:gd name="T12" fmla="*/ 5 w 141"/>
                <a:gd name="T13" fmla="*/ 83 h 93"/>
                <a:gd name="T14" fmla="*/ 5 w 141"/>
                <a:gd name="T15" fmla="*/ 83 h 93"/>
                <a:gd name="T16" fmla="*/ 31 w 141"/>
                <a:gd name="T17" fmla="*/ 37 h 93"/>
                <a:gd name="T18" fmla="*/ 19 w 141"/>
                <a:gd name="T19" fmla="*/ 58 h 93"/>
                <a:gd name="T20" fmla="*/ 110 w 141"/>
                <a:gd name="T21" fmla="*/ 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93">
                  <a:moveTo>
                    <a:pt x="110" y="6"/>
                  </a:moveTo>
                  <a:cubicBezTo>
                    <a:pt x="121" y="0"/>
                    <a:pt x="45" y="49"/>
                    <a:pt x="50" y="60"/>
                  </a:cubicBezTo>
                  <a:cubicBezTo>
                    <a:pt x="50" y="60"/>
                    <a:pt x="50" y="60"/>
                    <a:pt x="50" y="60"/>
                  </a:cubicBezTo>
                  <a:cubicBezTo>
                    <a:pt x="56" y="71"/>
                    <a:pt x="141" y="40"/>
                    <a:pt x="130" y="45"/>
                  </a:cubicBezTo>
                  <a:cubicBezTo>
                    <a:pt x="32" y="87"/>
                    <a:pt x="32" y="87"/>
                    <a:pt x="32" y="87"/>
                  </a:cubicBezTo>
                  <a:cubicBezTo>
                    <a:pt x="57" y="92"/>
                    <a:pt x="57" y="92"/>
                    <a:pt x="57" y="92"/>
                  </a:cubicBezTo>
                  <a:cubicBezTo>
                    <a:pt x="55" y="93"/>
                    <a:pt x="9" y="92"/>
                    <a:pt x="5" y="83"/>
                  </a:cubicBezTo>
                  <a:cubicBezTo>
                    <a:pt x="5" y="83"/>
                    <a:pt x="5" y="83"/>
                    <a:pt x="5" y="83"/>
                  </a:cubicBezTo>
                  <a:cubicBezTo>
                    <a:pt x="0" y="74"/>
                    <a:pt x="29" y="38"/>
                    <a:pt x="31" y="37"/>
                  </a:cubicBezTo>
                  <a:cubicBezTo>
                    <a:pt x="19" y="58"/>
                    <a:pt x="19" y="58"/>
                    <a:pt x="19" y="58"/>
                  </a:cubicBezTo>
                  <a:lnTo>
                    <a:pt x="110" y="6"/>
                  </a:lnTo>
                  <a:close/>
                </a:path>
              </a:pathLst>
            </a:custGeom>
            <a:solidFill>
              <a:srgbClr val="FFC000"/>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 name="Freeform 11"/>
            <p:cNvSpPr/>
            <p:nvPr/>
          </p:nvSpPr>
          <p:spPr bwMode="auto">
            <a:xfrm>
              <a:off x="4705970" y="3136851"/>
              <a:ext cx="696912" cy="1138238"/>
            </a:xfrm>
            <a:custGeom>
              <a:avLst/>
              <a:gdLst>
                <a:gd name="T0" fmla="*/ 64 w 73"/>
                <a:gd name="T1" fmla="*/ 119 h 119"/>
                <a:gd name="T2" fmla="*/ 57 w 73"/>
                <a:gd name="T3" fmla="*/ 117 h 119"/>
                <a:gd name="T4" fmla="*/ 0 w 73"/>
                <a:gd name="T5" fmla="*/ 7 h 119"/>
                <a:gd name="T6" fmla="*/ 3 w 73"/>
                <a:gd name="T7" fmla="*/ 0 h 119"/>
                <a:gd name="T8" fmla="*/ 64 w 73"/>
                <a:gd name="T9" fmla="*/ 119 h 119"/>
              </a:gdLst>
              <a:ahLst/>
              <a:cxnLst>
                <a:cxn ang="0">
                  <a:pos x="T0" y="T1"/>
                </a:cxn>
                <a:cxn ang="0">
                  <a:pos x="T2" y="T3"/>
                </a:cxn>
                <a:cxn ang="0">
                  <a:pos x="T4" y="T5"/>
                </a:cxn>
                <a:cxn ang="0">
                  <a:pos x="T6" y="T7"/>
                </a:cxn>
                <a:cxn ang="0">
                  <a:pos x="T8" y="T9"/>
                </a:cxn>
              </a:cxnLst>
              <a:rect l="0" t="0" r="r" b="b"/>
              <a:pathLst>
                <a:path w="73" h="119">
                  <a:moveTo>
                    <a:pt x="64" y="119"/>
                  </a:moveTo>
                  <a:cubicBezTo>
                    <a:pt x="57" y="117"/>
                    <a:pt x="57" y="117"/>
                    <a:pt x="57" y="117"/>
                  </a:cubicBezTo>
                  <a:cubicBezTo>
                    <a:pt x="61" y="95"/>
                    <a:pt x="65" y="38"/>
                    <a:pt x="0" y="7"/>
                  </a:cubicBezTo>
                  <a:cubicBezTo>
                    <a:pt x="3" y="0"/>
                    <a:pt x="3" y="0"/>
                    <a:pt x="3" y="0"/>
                  </a:cubicBezTo>
                  <a:cubicBezTo>
                    <a:pt x="73" y="34"/>
                    <a:pt x="69" y="94"/>
                    <a:pt x="64" y="119"/>
                  </a:cubicBezTo>
                  <a:close/>
                </a:path>
              </a:pathLst>
            </a:custGeom>
            <a:solidFill>
              <a:srgbClr val="92D050"/>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 name="Freeform 12"/>
            <p:cNvSpPr/>
            <p:nvPr/>
          </p:nvSpPr>
          <p:spPr bwMode="auto">
            <a:xfrm>
              <a:off x="5174283" y="4102051"/>
              <a:ext cx="258762" cy="249238"/>
            </a:xfrm>
            <a:custGeom>
              <a:avLst/>
              <a:gdLst>
                <a:gd name="T0" fmla="*/ 163 w 163"/>
                <a:gd name="T1" fmla="*/ 30 h 157"/>
                <a:gd name="T2" fmla="*/ 72 w 163"/>
                <a:gd name="T3" fmla="*/ 91 h 157"/>
                <a:gd name="T4" fmla="*/ 12 w 163"/>
                <a:gd name="T5" fmla="*/ 0 h 157"/>
                <a:gd name="T6" fmla="*/ 0 w 163"/>
                <a:gd name="T7" fmla="*/ 61 h 157"/>
                <a:gd name="T8" fmla="*/ 54 w 163"/>
                <a:gd name="T9" fmla="*/ 157 h 157"/>
                <a:gd name="T10" fmla="*/ 150 w 163"/>
                <a:gd name="T11" fmla="*/ 97 h 157"/>
                <a:gd name="T12" fmla="*/ 163 w 163"/>
                <a:gd name="T13" fmla="*/ 30 h 157"/>
              </a:gdLst>
              <a:ahLst/>
              <a:cxnLst>
                <a:cxn ang="0">
                  <a:pos x="T0" y="T1"/>
                </a:cxn>
                <a:cxn ang="0">
                  <a:pos x="T2" y="T3"/>
                </a:cxn>
                <a:cxn ang="0">
                  <a:pos x="T4" y="T5"/>
                </a:cxn>
                <a:cxn ang="0">
                  <a:pos x="T6" y="T7"/>
                </a:cxn>
                <a:cxn ang="0">
                  <a:pos x="T8" y="T9"/>
                </a:cxn>
                <a:cxn ang="0">
                  <a:pos x="T10" y="T11"/>
                </a:cxn>
                <a:cxn ang="0">
                  <a:pos x="T12" y="T13"/>
                </a:cxn>
              </a:cxnLst>
              <a:rect l="0" t="0" r="r" b="b"/>
              <a:pathLst>
                <a:path w="163" h="157">
                  <a:moveTo>
                    <a:pt x="163" y="30"/>
                  </a:moveTo>
                  <a:lnTo>
                    <a:pt x="72" y="91"/>
                  </a:lnTo>
                  <a:lnTo>
                    <a:pt x="12" y="0"/>
                  </a:lnTo>
                  <a:lnTo>
                    <a:pt x="0" y="61"/>
                  </a:lnTo>
                  <a:lnTo>
                    <a:pt x="54" y="157"/>
                  </a:lnTo>
                  <a:lnTo>
                    <a:pt x="150" y="97"/>
                  </a:lnTo>
                  <a:lnTo>
                    <a:pt x="163" y="30"/>
                  </a:lnTo>
                  <a:close/>
                </a:path>
              </a:pathLst>
            </a:custGeom>
            <a:solidFill>
              <a:srgbClr val="92D050"/>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 name="Freeform 13"/>
            <p:cNvSpPr/>
            <p:nvPr/>
          </p:nvSpPr>
          <p:spPr bwMode="auto">
            <a:xfrm>
              <a:off x="3618533" y="5086301"/>
              <a:ext cx="1270000" cy="430213"/>
            </a:xfrm>
            <a:custGeom>
              <a:avLst/>
              <a:gdLst>
                <a:gd name="T0" fmla="*/ 69 w 133"/>
                <a:gd name="T1" fmla="*/ 32 h 45"/>
                <a:gd name="T2" fmla="*/ 0 w 133"/>
                <a:gd name="T3" fmla="*/ 6 h 45"/>
                <a:gd name="T4" fmla="*/ 5 w 133"/>
                <a:gd name="T5" fmla="*/ 0 h 45"/>
                <a:gd name="T6" fmla="*/ 129 w 133"/>
                <a:gd name="T7" fmla="*/ 3 h 45"/>
                <a:gd name="T8" fmla="*/ 133 w 133"/>
                <a:gd name="T9" fmla="*/ 10 h 45"/>
                <a:gd name="T10" fmla="*/ 69 w 133"/>
                <a:gd name="T11" fmla="*/ 32 h 45"/>
              </a:gdLst>
              <a:ahLst/>
              <a:cxnLst>
                <a:cxn ang="0">
                  <a:pos x="T0" y="T1"/>
                </a:cxn>
                <a:cxn ang="0">
                  <a:pos x="T2" y="T3"/>
                </a:cxn>
                <a:cxn ang="0">
                  <a:pos x="T4" y="T5"/>
                </a:cxn>
                <a:cxn ang="0">
                  <a:pos x="T6" y="T7"/>
                </a:cxn>
                <a:cxn ang="0">
                  <a:pos x="T8" y="T9"/>
                </a:cxn>
                <a:cxn ang="0">
                  <a:pos x="T10" y="T11"/>
                </a:cxn>
              </a:cxnLst>
              <a:rect l="0" t="0" r="r" b="b"/>
              <a:pathLst>
                <a:path w="133" h="45">
                  <a:moveTo>
                    <a:pt x="69" y="32"/>
                  </a:moveTo>
                  <a:cubicBezTo>
                    <a:pt x="36" y="32"/>
                    <a:pt x="12" y="16"/>
                    <a:pt x="0" y="6"/>
                  </a:cubicBezTo>
                  <a:cubicBezTo>
                    <a:pt x="5" y="0"/>
                    <a:pt x="5" y="0"/>
                    <a:pt x="5" y="0"/>
                  </a:cubicBezTo>
                  <a:cubicBezTo>
                    <a:pt x="22" y="15"/>
                    <a:pt x="70" y="45"/>
                    <a:pt x="129" y="3"/>
                  </a:cubicBezTo>
                  <a:cubicBezTo>
                    <a:pt x="133" y="10"/>
                    <a:pt x="133" y="10"/>
                    <a:pt x="133" y="10"/>
                  </a:cubicBezTo>
                  <a:cubicBezTo>
                    <a:pt x="110" y="26"/>
                    <a:pt x="88" y="32"/>
                    <a:pt x="69" y="32"/>
                  </a:cubicBezTo>
                  <a:close/>
                </a:path>
              </a:pathLst>
            </a:custGeom>
            <a:solidFill>
              <a:srgbClr val="FF4343"/>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 name="Freeform 14"/>
            <p:cNvSpPr/>
            <p:nvPr/>
          </p:nvSpPr>
          <p:spPr bwMode="auto">
            <a:xfrm>
              <a:off x="3580433" y="5048201"/>
              <a:ext cx="247650" cy="249238"/>
            </a:xfrm>
            <a:custGeom>
              <a:avLst/>
              <a:gdLst>
                <a:gd name="T0" fmla="*/ 54 w 156"/>
                <a:gd name="T1" fmla="*/ 157 h 157"/>
                <a:gd name="T2" fmla="*/ 48 w 156"/>
                <a:gd name="T3" fmla="*/ 48 h 157"/>
                <a:gd name="T4" fmla="*/ 156 w 156"/>
                <a:gd name="T5" fmla="*/ 42 h 157"/>
                <a:gd name="T6" fmla="*/ 108 w 156"/>
                <a:gd name="T7" fmla="*/ 0 h 157"/>
                <a:gd name="T8" fmla="*/ 0 w 156"/>
                <a:gd name="T9" fmla="*/ 6 h 157"/>
                <a:gd name="T10" fmla="*/ 6 w 156"/>
                <a:gd name="T11" fmla="*/ 115 h 157"/>
                <a:gd name="T12" fmla="*/ 54 w 156"/>
                <a:gd name="T13" fmla="*/ 157 h 157"/>
              </a:gdLst>
              <a:ahLst/>
              <a:cxnLst>
                <a:cxn ang="0">
                  <a:pos x="T0" y="T1"/>
                </a:cxn>
                <a:cxn ang="0">
                  <a:pos x="T2" y="T3"/>
                </a:cxn>
                <a:cxn ang="0">
                  <a:pos x="T4" y="T5"/>
                </a:cxn>
                <a:cxn ang="0">
                  <a:pos x="T6" y="T7"/>
                </a:cxn>
                <a:cxn ang="0">
                  <a:pos x="T8" y="T9"/>
                </a:cxn>
                <a:cxn ang="0">
                  <a:pos x="T10" y="T11"/>
                </a:cxn>
                <a:cxn ang="0">
                  <a:pos x="T12" y="T13"/>
                </a:cxn>
              </a:cxnLst>
              <a:rect l="0" t="0" r="r" b="b"/>
              <a:pathLst>
                <a:path w="156" h="157">
                  <a:moveTo>
                    <a:pt x="54" y="157"/>
                  </a:moveTo>
                  <a:lnTo>
                    <a:pt x="48" y="48"/>
                  </a:lnTo>
                  <a:lnTo>
                    <a:pt x="156" y="42"/>
                  </a:lnTo>
                  <a:lnTo>
                    <a:pt x="108" y="0"/>
                  </a:lnTo>
                  <a:lnTo>
                    <a:pt x="0" y="6"/>
                  </a:lnTo>
                  <a:lnTo>
                    <a:pt x="6" y="115"/>
                  </a:lnTo>
                  <a:lnTo>
                    <a:pt x="54" y="157"/>
                  </a:lnTo>
                  <a:close/>
                </a:path>
              </a:pathLst>
            </a:custGeom>
            <a:solidFill>
              <a:srgbClr val="FF4343"/>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 name="Freeform 15"/>
            <p:cNvSpPr/>
            <p:nvPr/>
          </p:nvSpPr>
          <p:spPr bwMode="auto">
            <a:xfrm>
              <a:off x="2988295" y="3165426"/>
              <a:ext cx="735012" cy="1147763"/>
            </a:xfrm>
            <a:custGeom>
              <a:avLst/>
              <a:gdLst>
                <a:gd name="T0" fmla="*/ 14 w 77"/>
                <a:gd name="T1" fmla="*/ 120 h 120"/>
                <a:gd name="T2" fmla="*/ 74 w 77"/>
                <a:gd name="T3" fmla="*/ 0 h 120"/>
                <a:gd name="T4" fmla="*/ 77 w 77"/>
                <a:gd name="T5" fmla="*/ 7 h 120"/>
                <a:gd name="T6" fmla="*/ 21 w 77"/>
                <a:gd name="T7" fmla="*/ 119 h 120"/>
                <a:gd name="T8" fmla="*/ 14 w 77"/>
                <a:gd name="T9" fmla="*/ 120 h 120"/>
              </a:gdLst>
              <a:ahLst/>
              <a:cxnLst>
                <a:cxn ang="0">
                  <a:pos x="T0" y="T1"/>
                </a:cxn>
                <a:cxn ang="0">
                  <a:pos x="T2" y="T3"/>
                </a:cxn>
                <a:cxn ang="0">
                  <a:pos x="T4" y="T5"/>
                </a:cxn>
                <a:cxn ang="0">
                  <a:pos x="T6" y="T7"/>
                </a:cxn>
                <a:cxn ang="0">
                  <a:pos x="T8" y="T9"/>
                </a:cxn>
              </a:cxnLst>
              <a:rect l="0" t="0" r="r" b="b"/>
              <a:pathLst>
                <a:path w="77" h="120">
                  <a:moveTo>
                    <a:pt x="14" y="120"/>
                  </a:moveTo>
                  <a:cubicBezTo>
                    <a:pt x="0" y="44"/>
                    <a:pt x="51" y="11"/>
                    <a:pt x="74" y="0"/>
                  </a:cubicBezTo>
                  <a:cubicBezTo>
                    <a:pt x="77" y="7"/>
                    <a:pt x="77" y="7"/>
                    <a:pt x="77" y="7"/>
                  </a:cubicBezTo>
                  <a:cubicBezTo>
                    <a:pt x="56" y="17"/>
                    <a:pt x="8" y="47"/>
                    <a:pt x="21" y="119"/>
                  </a:cubicBezTo>
                  <a:lnTo>
                    <a:pt x="14" y="120"/>
                  </a:lnTo>
                  <a:close/>
                </a:path>
              </a:pathLst>
            </a:custGeom>
            <a:solidFill>
              <a:srgbClr val="FFC000"/>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 name="Freeform 16"/>
            <p:cNvSpPr/>
            <p:nvPr/>
          </p:nvSpPr>
          <p:spPr bwMode="auto">
            <a:xfrm>
              <a:off x="3531220" y="3108276"/>
              <a:ext cx="258762" cy="268288"/>
            </a:xfrm>
            <a:custGeom>
              <a:avLst/>
              <a:gdLst>
                <a:gd name="T0" fmla="*/ 0 w 163"/>
                <a:gd name="T1" fmla="*/ 24 h 169"/>
                <a:gd name="T2" fmla="*/ 97 w 163"/>
                <a:gd name="T3" fmla="*/ 67 h 169"/>
                <a:gd name="T4" fmla="*/ 61 w 163"/>
                <a:gd name="T5" fmla="*/ 169 h 169"/>
                <a:gd name="T6" fmla="*/ 121 w 163"/>
                <a:gd name="T7" fmla="*/ 139 h 169"/>
                <a:gd name="T8" fmla="*/ 163 w 163"/>
                <a:gd name="T9" fmla="*/ 36 h 169"/>
                <a:gd name="T10" fmla="*/ 61 w 163"/>
                <a:gd name="T11" fmla="*/ 0 h 169"/>
                <a:gd name="T12" fmla="*/ 0 w 163"/>
                <a:gd name="T13" fmla="*/ 24 h 169"/>
              </a:gdLst>
              <a:ahLst/>
              <a:cxnLst>
                <a:cxn ang="0">
                  <a:pos x="T0" y="T1"/>
                </a:cxn>
                <a:cxn ang="0">
                  <a:pos x="T2" y="T3"/>
                </a:cxn>
                <a:cxn ang="0">
                  <a:pos x="T4" y="T5"/>
                </a:cxn>
                <a:cxn ang="0">
                  <a:pos x="T6" y="T7"/>
                </a:cxn>
                <a:cxn ang="0">
                  <a:pos x="T8" y="T9"/>
                </a:cxn>
                <a:cxn ang="0">
                  <a:pos x="T10" y="T11"/>
                </a:cxn>
                <a:cxn ang="0">
                  <a:pos x="T12" y="T13"/>
                </a:cxn>
              </a:cxnLst>
              <a:rect l="0" t="0" r="r" b="b"/>
              <a:pathLst>
                <a:path w="163" h="169">
                  <a:moveTo>
                    <a:pt x="0" y="24"/>
                  </a:moveTo>
                  <a:lnTo>
                    <a:pt x="97" y="67"/>
                  </a:lnTo>
                  <a:lnTo>
                    <a:pt x="61" y="169"/>
                  </a:lnTo>
                  <a:lnTo>
                    <a:pt x="121" y="139"/>
                  </a:lnTo>
                  <a:lnTo>
                    <a:pt x="163" y="36"/>
                  </a:lnTo>
                  <a:lnTo>
                    <a:pt x="61" y="0"/>
                  </a:lnTo>
                  <a:lnTo>
                    <a:pt x="0" y="24"/>
                  </a:lnTo>
                  <a:close/>
                </a:path>
              </a:pathLst>
            </a:custGeom>
            <a:solidFill>
              <a:srgbClr val="FFC000"/>
            </a:solidFill>
            <a:ln w="3175">
              <a:solidFill>
                <a:schemeClr val="bg1"/>
              </a:solidFill>
              <a:round/>
            </a:ln>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sp>
        <p:nvSpPr>
          <p:cNvPr id="22" name="矩形 21"/>
          <p:cNvSpPr>
            <a:spLocks noChangeArrowheads="1"/>
          </p:cNvSpPr>
          <p:nvPr/>
        </p:nvSpPr>
        <p:spPr bwMode="auto">
          <a:xfrm>
            <a:off x="5803900" y="1770380"/>
            <a:ext cx="49022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1200">
                <a:solidFill>
                  <a:schemeClr val="bg1"/>
                </a:solidFill>
                <a:latin typeface="微软雅黑" panose="020B0503020204020204" charset="-122"/>
                <a:ea typeface="微软雅黑" panose="020B0503020204020204" charset="-122"/>
              </a:rPr>
              <a:t>梭拓</a:t>
            </a:r>
            <a:r>
              <a:rPr lang="en-US" altLang="zh-CN" sz="1200">
                <a:solidFill>
                  <a:schemeClr val="bg1"/>
                </a:solidFill>
                <a:latin typeface="微软雅黑" panose="020B0503020204020204" charset="-122"/>
                <a:ea typeface="微软雅黑" panose="020B0503020204020204" charset="-122"/>
              </a:rPr>
              <a:t>PPT</a:t>
            </a:r>
            <a:r>
              <a:rPr lang="zh-CN" altLang="en-US" sz="1200">
                <a:solidFill>
                  <a:schemeClr val="bg1"/>
                </a:solidFill>
                <a:latin typeface="微软雅黑" panose="020B0503020204020204" charset="-122"/>
                <a:ea typeface="微软雅黑" panose="020B0503020204020204" charset="-122"/>
              </a:rPr>
              <a:t>工作室更专业的模板。梭拓，不止创新。请在此处填入你需要的内容。请在此处填入你需要的内容。请在此处填入你需要的内容。</a:t>
            </a:r>
            <a:endParaRPr lang="zh-CN" altLang="en-US" sz="2000">
              <a:solidFill>
                <a:schemeClr val="bg1"/>
              </a:solidFill>
            </a:endParaRPr>
          </a:p>
        </p:txBody>
      </p:sp>
      <p:cxnSp>
        <p:nvCxnSpPr>
          <p:cNvPr id="23" name="直接连接符 22"/>
          <p:cNvCxnSpPr/>
          <p:nvPr/>
        </p:nvCxnSpPr>
        <p:spPr>
          <a:xfrm>
            <a:off x="5803900" y="1665923"/>
            <a:ext cx="431323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a:spLocks noChangeArrowheads="1"/>
          </p:cNvSpPr>
          <p:nvPr/>
        </p:nvSpPr>
        <p:spPr bwMode="auto">
          <a:xfrm>
            <a:off x="6081713" y="1329055"/>
            <a:ext cx="3954462" cy="337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1600" b="1">
                <a:solidFill>
                  <a:schemeClr val="bg1"/>
                </a:solidFill>
                <a:latin typeface="微软雅黑" panose="020B0503020204020204" charset="-122"/>
                <a:ea typeface="微软雅黑" panose="020B0503020204020204" charset="-122"/>
              </a:rPr>
              <a:t>3.</a:t>
            </a:r>
            <a:r>
              <a:rPr lang="zh-CN" altLang="en-US" sz="1600" b="1">
                <a:solidFill>
                  <a:schemeClr val="bg1"/>
                </a:solidFill>
                <a:latin typeface="微软雅黑" panose="020B0503020204020204" charset="-122"/>
                <a:ea typeface="微软雅黑" panose="020B0503020204020204" charset="-122"/>
              </a:rPr>
              <a:t>单击输入您的标题文字</a:t>
            </a:r>
          </a:p>
        </p:txBody>
      </p:sp>
      <p:pic>
        <p:nvPicPr>
          <p:cNvPr id="1073742859" name="图片 1073742858" descr="电路图（有风机）"/>
          <p:cNvPicPr>
            <a:picLocks noChangeAspect="1"/>
          </p:cNvPicPr>
          <p:nvPr/>
        </p:nvPicPr>
        <p:blipFill>
          <a:blip r:embed="rId3"/>
          <a:stretch>
            <a:fillRect/>
          </a:stretch>
        </p:blipFill>
        <p:spPr>
          <a:xfrm>
            <a:off x="5491480" y="2663190"/>
            <a:ext cx="5214620" cy="3236595"/>
          </a:xfrm>
          <a:prstGeom prst="rect">
            <a:avLst/>
          </a:prstGeom>
          <a:noFill/>
          <a:ln w="9525">
            <a:noFill/>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par>
                                <p:cTn id="12" presetID="4" presetClass="entr" presetSubtype="32"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box(out)">
                                      <p:cBhvr>
                                        <p:cTn id="14" dur="2000"/>
                                        <p:tgtEl>
                                          <p:spTgt spid="22"/>
                                        </p:tgtEl>
                                      </p:cBhvr>
                                    </p:animEffect>
                                  </p:childTnLst>
                                </p:cTn>
                              </p:par>
                              <p:par>
                                <p:cTn id="15" presetID="4" presetClass="entr" presetSubtype="3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ox(out)">
                                      <p:cBhvr>
                                        <p:cTn id="17" dur="2000"/>
                                        <p:tgtEl>
                                          <p:spTgt spid="23"/>
                                        </p:tgtEl>
                                      </p:cBhvr>
                                    </p:animEffect>
                                  </p:childTnLst>
                                </p:cTn>
                              </p:par>
                              <p:par>
                                <p:cTn id="18" presetID="4" presetClass="entr" presetSubtype="32"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ox(out)">
                                      <p:cBhvr>
                                        <p:cTn id="20"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22"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custDataLst>
              <p:tags r:id="rId2"/>
            </p:custDataLst>
          </p:nvPr>
        </p:nvSpPr>
        <p:spPr>
          <a:xfrm>
            <a:off x="2215515" y="-1905"/>
            <a:ext cx="6261735" cy="792480"/>
          </a:xfrm>
          <a:prstGeom prst="rect">
            <a:avLst/>
          </a:prstGeom>
        </p:spPr>
        <p:txBody>
          <a:bodyPr wrap="square" anchor="ctr" anchorCtr="0">
            <a:normAutofit/>
          </a:bodyPr>
          <a:lstStyle/>
          <a:p>
            <a:pPr algn="ctr"/>
            <a:r>
              <a:rPr lang="zh-CN" altLang="en-US" sz="4000" b="1" dirty="0">
                <a:solidFill>
                  <a:schemeClr val="bg1"/>
                </a:solidFill>
                <a:latin typeface="+mj-lt"/>
                <a:ea typeface="+mj-ea"/>
                <a:cs typeface="+mj-cs"/>
              </a:rPr>
              <a:t>专利和认证</a:t>
            </a:r>
          </a:p>
        </p:txBody>
      </p:sp>
      <p:pic>
        <p:nvPicPr>
          <p:cNvPr id="2" name="图片 1" descr="巨源光电CE认证-1"/>
          <p:cNvPicPr>
            <a:picLocks noChangeAspect="1"/>
          </p:cNvPicPr>
          <p:nvPr/>
        </p:nvPicPr>
        <p:blipFill>
          <a:blip r:embed="rId4" cstate="print"/>
          <a:stretch>
            <a:fillRect/>
          </a:stretch>
        </p:blipFill>
        <p:spPr>
          <a:xfrm>
            <a:off x="371475" y="1588770"/>
            <a:ext cx="3137535" cy="4976495"/>
          </a:xfrm>
          <a:prstGeom prst="rect">
            <a:avLst/>
          </a:prstGeom>
        </p:spPr>
      </p:pic>
      <p:pic>
        <p:nvPicPr>
          <p:cNvPr id="3" name="图片 2" descr="巨源光电ROHS认证"/>
          <p:cNvPicPr>
            <a:picLocks noChangeAspect="1"/>
          </p:cNvPicPr>
          <p:nvPr/>
        </p:nvPicPr>
        <p:blipFill>
          <a:blip r:embed="rId5" cstate="print"/>
          <a:stretch>
            <a:fillRect/>
          </a:stretch>
        </p:blipFill>
        <p:spPr>
          <a:xfrm>
            <a:off x="4199890" y="1588770"/>
            <a:ext cx="3338830" cy="4976495"/>
          </a:xfrm>
          <a:prstGeom prst="rect">
            <a:avLst/>
          </a:prstGeom>
        </p:spPr>
      </p:pic>
      <p:pic>
        <p:nvPicPr>
          <p:cNvPr id="4" name="图片 3" descr="巨源光电发明专利证书"/>
          <p:cNvPicPr>
            <a:picLocks noChangeAspect="1"/>
          </p:cNvPicPr>
          <p:nvPr/>
        </p:nvPicPr>
        <p:blipFill>
          <a:blip r:embed="rId6"/>
          <a:stretch>
            <a:fillRect/>
          </a:stretch>
        </p:blipFill>
        <p:spPr>
          <a:xfrm>
            <a:off x="8081645" y="1569085"/>
            <a:ext cx="3103880" cy="4996180"/>
          </a:xfrm>
          <a:prstGeom prst="rect">
            <a:avLst/>
          </a:prstGeom>
        </p:spPr>
      </p:pic>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p:cNvSpPr txBox="1">
            <a:spLocks noChangeArrowheads="1"/>
          </p:cNvSpPr>
          <p:nvPr/>
        </p:nvSpPr>
        <p:spPr bwMode="auto">
          <a:xfrm>
            <a:off x="1078230" y="21590"/>
            <a:ext cx="9739630" cy="7067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4000">
                <a:solidFill>
                  <a:schemeClr val="bg1"/>
                </a:solidFill>
                <a:latin typeface="微软雅黑" panose="020B0503020204020204" charset="-122"/>
                <a:ea typeface="微软雅黑" panose="020B0503020204020204" charset="-122"/>
              </a:rPr>
              <a:t>微波无极紫外灯废气处理设备应用案例</a:t>
            </a:r>
          </a:p>
        </p:txBody>
      </p:sp>
      <p:grpSp>
        <p:nvGrpSpPr>
          <p:cNvPr id="3" name="组合 7"/>
          <p:cNvGrpSpPr/>
          <p:nvPr/>
        </p:nvGrpSpPr>
        <p:grpSpPr bwMode="auto">
          <a:xfrm>
            <a:off x="1879600" y="1563688"/>
            <a:ext cx="2155925" cy="1895475"/>
            <a:chOff x="0" y="0"/>
            <a:chExt cx="2155944" cy="1896249"/>
          </a:xfrm>
        </p:grpSpPr>
        <p:sp>
          <p:nvSpPr>
            <p:cNvPr id="16403" name="Freeform 68"/>
            <p:cNvSpPr>
              <a:spLocks noChangeArrowheads="1"/>
            </p:cNvSpPr>
            <p:nvPr/>
          </p:nvSpPr>
          <p:spPr bwMode="auto">
            <a:xfrm>
              <a:off x="0" y="0"/>
              <a:ext cx="2155844" cy="1896249"/>
            </a:xfrm>
            <a:custGeom>
              <a:avLst/>
              <a:gdLst>
                <a:gd name="T0" fmla="*/ 608845417 w 1254"/>
                <a:gd name="T1" fmla="*/ 2147483646 h 1103"/>
                <a:gd name="T2" fmla="*/ 2147483646 w 1254"/>
                <a:gd name="T3" fmla="*/ 2147483646 h 1103"/>
                <a:gd name="T4" fmla="*/ 2147483646 w 1254"/>
                <a:gd name="T5" fmla="*/ 0 h 1103"/>
                <a:gd name="T6" fmla="*/ 608845417 w 1254"/>
                <a:gd name="T7" fmla="*/ 0 h 1103"/>
                <a:gd name="T8" fmla="*/ 0 w 1254"/>
                <a:gd name="T9" fmla="*/ 1625558166 h 1103"/>
                <a:gd name="T10" fmla="*/ 608845417 w 1254"/>
                <a:gd name="T11" fmla="*/ 2147483646 h 1103"/>
                <a:gd name="T12" fmla="*/ 0 60000 65536"/>
                <a:gd name="T13" fmla="*/ 0 60000 65536"/>
                <a:gd name="T14" fmla="*/ 0 60000 65536"/>
                <a:gd name="T15" fmla="*/ 0 60000 65536"/>
                <a:gd name="T16" fmla="*/ 0 60000 65536"/>
                <a:gd name="T17" fmla="*/ 0 60000 65536"/>
                <a:gd name="T18" fmla="*/ 0 w 1254"/>
                <a:gd name="T19" fmla="*/ 0 h 1103"/>
                <a:gd name="T20" fmla="*/ 1254 w 1254"/>
                <a:gd name="T21" fmla="*/ 1103 h 1103"/>
              </a:gdLst>
              <a:ahLst/>
              <a:cxnLst>
                <a:cxn ang="T12">
                  <a:pos x="T0" y="T1"/>
                </a:cxn>
                <a:cxn ang="T13">
                  <a:pos x="T2" y="T3"/>
                </a:cxn>
                <a:cxn ang="T14">
                  <a:pos x="T4" y="T5"/>
                </a:cxn>
                <a:cxn ang="T15">
                  <a:pos x="T6" y="T7"/>
                </a:cxn>
                <a:cxn ang="T16">
                  <a:pos x="T8" y="T9"/>
                </a:cxn>
                <a:cxn ang="T17">
                  <a:pos x="T10" y="T11"/>
                </a:cxn>
              </a:cxnLst>
              <a:rect l="T18" t="T19" r="T20" b="T21"/>
              <a:pathLst>
                <a:path w="1254" h="1103">
                  <a:moveTo>
                    <a:pt x="206" y="1103"/>
                  </a:moveTo>
                  <a:lnTo>
                    <a:pt x="1254" y="1103"/>
                  </a:lnTo>
                  <a:lnTo>
                    <a:pt x="1254" y="0"/>
                  </a:lnTo>
                  <a:lnTo>
                    <a:pt x="206" y="0"/>
                  </a:lnTo>
                  <a:lnTo>
                    <a:pt x="0" y="550"/>
                  </a:lnTo>
                  <a:lnTo>
                    <a:pt x="206" y="1103"/>
                  </a:lnTo>
                  <a:close/>
                </a:path>
              </a:pathLst>
            </a:custGeom>
            <a:solidFill>
              <a:srgbClr val="FF4343"/>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en-US"/>
            </a:p>
          </p:txBody>
        </p:sp>
        <p:sp>
          <p:nvSpPr>
            <p:cNvPr id="16404" name="直接连接符 9"/>
            <p:cNvSpPr>
              <a:spLocks noChangeShapeType="1"/>
            </p:cNvSpPr>
            <p:nvPr/>
          </p:nvSpPr>
          <p:spPr bwMode="auto">
            <a:xfrm>
              <a:off x="325633" y="1228381"/>
              <a:ext cx="1503816" cy="1"/>
            </a:xfrm>
            <a:prstGeom prst="line">
              <a:avLst/>
            </a:prstGeom>
            <a:noFill/>
            <a:ln w="6350">
              <a:solidFill>
                <a:schemeClr val="bg1"/>
              </a:solidFill>
              <a:bevel/>
            </a:ln>
            <a:extLst>
              <a:ext uri="{909E8E84-426E-40DD-AFC4-6F175D3DCCD1}">
                <a14:hiddenFill xmlns:a14="http://schemas.microsoft.com/office/drawing/2010/main" xmlns="">
                  <a:noFill/>
                </a14:hiddenFill>
              </a:ext>
            </a:extLst>
          </p:spPr>
          <p:txBody>
            <a:bodyPr/>
            <a:lstStyle/>
            <a:p>
              <a:endParaRPr lang="zh-CN" altLang="en-US"/>
            </a:p>
          </p:txBody>
        </p:sp>
        <p:sp>
          <p:nvSpPr>
            <p:cNvPr id="16405" name="TextBox 692"/>
            <p:cNvSpPr>
              <a:spLocks noChangeArrowheads="1"/>
            </p:cNvSpPr>
            <p:nvPr/>
          </p:nvSpPr>
          <p:spPr bwMode="auto">
            <a:xfrm>
              <a:off x="281407" y="499314"/>
              <a:ext cx="1874537" cy="5221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Arial" panose="020B0604020202020204" pitchFamily="34" charset="0"/>
                </a:rPr>
                <a:t>4S</a:t>
              </a:r>
              <a:r>
                <a:rPr lang="zh-CN" altLang="en-US" sz="14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Arial" panose="020B0604020202020204" pitchFamily="34" charset="0"/>
                </a:rPr>
                <a:t>店汽车涂装废气治理示范项目</a:t>
              </a:r>
            </a:p>
          </p:txBody>
        </p:sp>
      </p:grpSp>
      <p:grpSp>
        <p:nvGrpSpPr>
          <p:cNvPr id="7" name="组合 11"/>
          <p:cNvGrpSpPr/>
          <p:nvPr/>
        </p:nvGrpSpPr>
        <p:grpSpPr bwMode="auto">
          <a:xfrm>
            <a:off x="4826000" y="1558925"/>
            <a:ext cx="2235200" cy="1903413"/>
            <a:chOff x="0" y="0"/>
            <a:chExt cx="2041578" cy="1903126"/>
          </a:xfrm>
        </p:grpSpPr>
        <p:sp>
          <p:nvSpPr>
            <p:cNvPr id="16400" name="Rectangle 67"/>
            <p:cNvSpPr>
              <a:spLocks noChangeArrowheads="1"/>
            </p:cNvSpPr>
            <p:nvPr/>
          </p:nvSpPr>
          <p:spPr bwMode="auto">
            <a:xfrm>
              <a:off x="0" y="0"/>
              <a:ext cx="2041578" cy="1903126"/>
            </a:xfrm>
            <a:prstGeom prst="hexagon">
              <a:avLst>
                <a:gd name="adj" fmla="val 24996"/>
                <a:gd name="vf" fmla="val 115470"/>
              </a:avLst>
            </a:prstGeom>
            <a:solidFill>
              <a:srgbClr val="FFC000"/>
            </a:solidFill>
            <a:ln>
              <a:noFill/>
            </a:ln>
            <a:extLst>
              <a:ext uri="{91240B29-F687-4F45-9708-019B960494DF}">
                <a14:hiddenLine xmlns:a14="http://schemas.microsoft.com/office/drawing/2010/main" xmlns="" w="9525">
                  <a:solidFill>
                    <a:srgbClr val="000000"/>
                  </a:solidFill>
                  <a:bevel/>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600">
                <a:solidFill>
                  <a:srgbClr val="000000"/>
                </a:solidFill>
                <a:sym typeface="宋体" panose="02010600030101010101" pitchFamily="2" charset="-122"/>
              </a:endParaRPr>
            </a:p>
          </p:txBody>
        </p:sp>
        <p:sp>
          <p:nvSpPr>
            <p:cNvPr id="16401" name="直接连接符 13"/>
            <p:cNvSpPr>
              <a:spLocks noChangeShapeType="1"/>
            </p:cNvSpPr>
            <p:nvPr/>
          </p:nvSpPr>
          <p:spPr bwMode="auto">
            <a:xfrm>
              <a:off x="291550" y="1232203"/>
              <a:ext cx="1503816" cy="1"/>
            </a:xfrm>
            <a:prstGeom prst="line">
              <a:avLst/>
            </a:prstGeom>
            <a:noFill/>
            <a:ln w="6350">
              <a:solidFill>
                <a:schemeClr val="bg1"/>
              </a:solidFill>
              <a:bevel/>
            </a:ln>
            <a:extLst>
              <a:ext uri="{909E8E84-426E-40DD-AFC4-6F175D3DCCD1}">
                <a14:hiddenFill xmlns:a14="http://schemas.microsoft.com/office/drawing/2010/main" xmlns="">
                  <a:noFill/>
                </a14:hiddenFill>
              </a:ext>
            </a:extLst>
          </p:spPr>
          <p:txBody>
            <a:bodyPr/>
            <a:lstStyle/>
            <a:p>
              <a:endParaRPr lang="zh-CN" altLang="en-US"/>
            </a:p>
          </p:txBody>
        </p:sp>
        <p:sp>
          <p:nvSpPr>
            <p:cNvPr id="16402" name="TextBox 692"/>
            <p:cNvSpPr>
              <a:spLocks noChangeArrowheads="1"/>
            </p:cNvSpPr>
            <p:nvPr/>
          </p:nvSpPr>
          <p:spPr bwMode="auto">
            <a:xfrm>
              <a:off x="311012" y="595609"/>
              <a:ext cx="1466224" cy="3066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Arial" panose="020B0604020202020204" pitchFamily="34" charset="0"/>
                </a:rPr>
                <a:t>温州橡胶废气项目</a:t>
              </a:r>
            </a:p>
          </p:txBody>
        </p:sp>
      </p:grpSp>
      <p:grpSp>
        <p:nvGrpSpPr>
          <p:cNvPr id="11" name="组合 15"/>
          <p:cNvGrpSpPr/>
          <p:nvPr/>
        </p:nvGrpSpPr>
        <p:grpSpPr bwMode="auto">
          <a:xfrm>
            <a:off x="7837488" y="1529398"/>
            <a:ext cx="2157412" cy="1895475"/>
            <a:chOff x="0" y="0"/>
            <a:chExt cx="2157564" cy="1896249"/>
          </a:xfrm>
        </p:grpSpPr>
        <p:sp>
          <p:nvSpPr>
            <p:cNvPr id="16397" name="Freeform 69"/>
            <p:cNvSpPr>
              <a:spLocks noChangeArrowheads="1"/>
            </p:cNvSpPr>
            <p:nvPr/>
          </p:nvSpPr>
          <p:spPr bwMode="auto">
            <a:xfrm>
              <a:off x="0" y="0"/>
              <a:ext cx="2157564" cy="1896249"/>
            </a:xfrm>
            <a:custGeom>
              <a:avLst/>
              <a:gdLst>
                <a:gd name="T0" fmla="*/ 2147483646 w 1255"/>
                <a:gd name="T1" fmla="*/ 2147483646 h 1103"/>
                <a:gd name="T2" fmla="*/ 0 w 1255"/>
                <a:gd name="T3" fmla="*/ 2147483646 h 1103"/>
                <a:gd name="T4" fmla="*/ 0 w 1255"/>
                <a:gd name="T5" fmla="*/ 0 h 1103"/>
                <a:gd name="T6" fmla="*/ 2147483646 w 1255"/>
                <a:gd name="T7" fmla="*/ 0 h 1103"/>
                <a:gd name="T8" fmla="*/ 2147483646 w 1255"/>
                <a:gd name="T9" fmla="*/ 1625558166 h 1103"/>
                <a:gd name="T10" fmla="*/ 2147483646 w 1255"/>
                <a:gd name="T11" fmla="*/ 2147483646 h 1103"/>
                <a:gd name="T12" fmla="*/ 0 60000 65536"/>
                <a:gd name="T13" fmla="*/ 0 60000 65536"/>
                <a:gd name="T14" fmla="*/ 0 60000 65536"/>
                <a:gd name="T15" fmla="*/ 0 60000 65536"/>
                <a:gd name="T16" fmla="*/ 0 60000 65536"/>
                <a:gd name="T17" fmla="*/ 0 60000 65536"/>
                <a:gd name="T18" fmla="*/ 0 w 1255"/>
                <a:gd name="T19" fmla="*/ 0 h 1103"/>
                <a:gd name="T20" fmla="*/ 1255 w 1255"/>
                <a:gd name="T21" fmla="*/ 1103 h 1103"/>
              </a:gdLst>
              <a:ahLst/>
              <a:cxnLst>
                <a:cxn ang="T12">
                  <a:pos x="T0" y="T1"/>
                </a:cxn>
                <a:cxn ang="T13">
                  <a:pos x="T2" y="T3"/>
                </a:cxn>
                <a:cxn ang="T14">
                  <a:pos x="T4" y="T5"/>
                </a:cxn>
                <a:cxn ang="T15">
                  <a:pos x="T6" y="T7"/>
                </a:cxn>
                <a:cxn ang="T16">
                  <a:pos x="T8" y="T9"/>
                </a:cxn>
                <a:cxn ang="T17">
                  <a:pos x="T10" y="T11"/>
                </a:cxn>
              </a:cxnLst>
              <a:rect l="T18" t="T19" r="T20" b="T21"/>
              <a:pathLst>
                <a:path w="1255" h="1103">
                  <a:moveTo>
                    <a:pt x="1049" y="1103"/>
                  </a:moveTo>
                  <a:lnTo>
                    <a:pt x="0" y="1103"/>
                  </a:lnTo>
                  <a:lnTo>
                    <a:pt x="0" y="0"/>
                  </a:lnTo>
                  <a:lnTo>
                    <a:pt x="1049" y="0"/>
                  </a:lnTo>
                  <a:lnTo>
                    <a:pt x="1255" y="550"/>
                  </a:lnTo>
                  <a:lnTo>
                    <a:pt x="1049" y="1103"/>
                  </a:lnTo>
                  <a:close/>
                </a:path>
              </a:pathLst>
            </a:custGeom>
            <a:solidFill>
              <a:srgbClr val="92D050"/>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en-US"/>
            </a:p>
          </p:txBody>
        </p:sp>
        <p:sp>
          <p:nvSpPr>
            <p:cNvPr id="16398" name="直接连接符 17"/>
            <p:cNvSpPr>
              <a:spLocks noChangeShapeType="1"/>
            </p:cNvSpPr>
            <p:nvPr/>
          </p:nvSpPr>
          <p:spPr bwMode="auto">
            <a:xfrm>
              <a:off x="327126" y="1262685"/>
              <a:ext cx="1503816" cy="1"/>
            </a:xfrm>
            <a:prstGeom prst="line">
              <a:avLst/>
            </a:prstGeom>
            <a:noFill/>
            <a:ln w="6350">
              <a:solidFill>
                <a:schemeClr val="bg1"/>
              </a:solidFill>
              <a:bevel/>
            </a:ln>
            <a:extLst>
              <a:ext uri="{909E8E84-426E-40DD-AFC4-6F175D3DCCD1}">
                <a14:hiddenFill xmlns:a14="http://schemas.microsoft.com/office/drawing/2010/main" xmlns="">
                  <a:noFill/>
                </a14:hiddenFill>
              </a:ext>
            </a:extLst>
          </p:spPr>
          <p:txBody>
            <a:bodyPr/>
            <a:lstStyle/>
            <a:p>
              <a:endParaRPr lang="zh-CN" altLang="en-US"/>
            </a:p>
          </p:txBody>
        </p:sp>
        <p:sp>
          <p:nvSpPr>
            <p:cNvPr id="16399" name="TextBox 692"/>
            <p:cNvSpPr>
              <a:spLocks noChangeArrowheads="1"/>
            </p:cNvSpPr>
            <p:nvPr/>
          </p:nvSpPr>
          <p:spPr bwMode="auto">
            <a:xfrm>
              <a:off x="38738" y="533618"/>
              <a:ext cx="1986420" cy="306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Arial" panose="020B0604020202020204" pitchFamily="34" charset="0"/>
                </a:rPr>
                <a:t>宜兴汽车公司喷漆项目</a:t>
              </a:r>
            </a:p>
          </p:txBody>
        </p:sp>
      </p:grpSp>
      <p:pic>
        <p:nvPicPr>
          <p:cNvPr id="2" name="图片 1" descr="20160318151414255.png"/>
          <p:cNvPicPr>
            <a:picLocks noChangeAspect="1"/>
          </p:cNvPicPr>
          <p:nvPr/>
        </p:nvPicPr>
        <p:blipFill>
          <a:blip r:embed="rId3"/>
          <a:stretch>
            <a:fillRect/>
          </a:stretch>
        </p:blipFill>
        <p:spPr>
          <a:xfrm>
            <a:off x="1420495" y="3625215"/>
            <a:ext cx="3162300" cy="2562225"/>
          </a:xfrm>
          <a:prstGeom prst="rect">
            <a:avLst/>
          </a:prstGeom>
        </p:spPr>
      </p:pic>
      <p:pic>
        <p:nvPicPr>
          <p:cNvPr id="4" name="图片 3" descr="IMG_1681.jpg"/>
          <p:cNvPicPr>
            <a:picLocks noChangeAspect="1"/>
          </p:cNvPicPr>
          <p:nvPr/>
        </p:nvPicPr>
        <p:blipFill>
          <a:blip r:embed="rId4"/>
          <a:stretch>
            <a:fillRect/>
          </a:stretch>
        </p:blipFill>
        <p:spPr>
          <a:xfrm>
            <a:off x="4710430" y="3625215"/>
            <a:ext cx="2997200" cy="2562860"/>
          </a:xfrm>
          <a:prstGeom prst="rect">
            <a:avLst/>
          </a:prstGeom>
        </p:spPr>
      </p:pic>
      <p:pic>
        <p:nvPicPr>
          <p:cNvPr id="5" name="图片 4" descr="IMG_3204.JPG"/>
          <p:cNvPicPr>
            <a:picLocks noChangeAspect="1"/>
          </p:cNvPicPr>
          <p:nvPr/>
        </p:nvPicPr>
        <p:blipFill>
          <a:blip r:embed="rId5" cstate="print"/>
          <a:stretch>
            <a:fillRect/>
          </a:stretch>
        </p:blipFill>
        <p:spPr>
          <a:xfrm>
            <a:off x="8021320" y="3679190"/>
            <a:ext cx="3365500" cy="245554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ppt_x</p:attrName>
                                        </p:attrNameLst>
                                      </p:cBhvr>
                                      <p:tavLst>
                                        <p:tav tm="0">
                                          <p:val>
                                            <p:strVal val="1+#ppt_w/2"/>
                                          </p:val>
                                        </p:tav>
                                        <p:tav tm="100000">
                                          <p:val>
                                            <p:strVal val="#ppt_x"/>
                                          </p:val>
                                        </p:tav>
                                      </p:tavLst>
                                    </p:anim>
                                    <p:anim calcmode="lin" valueType="num">
                                      <p:cBhvr>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0-#ppt_w/2"/>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3" descr="F:\无极灯案例\5000方医药废气-巨源光电.png"/>
          <p:cNvPicPr>
            <a:picLocks noChangeAspect="1" noChangeArrowheads="1"/>
          </p:cNvPicPr>
          <p:nvPr/>
        </p:nvPicPr>
        <p:blipFill>
          <a:blip r:embed="rId3"/>
          <a:srcRect/>
          <a:stretch>
            <a:fillRect/>
          </a:stretch>
        </p:blipFill>
        <p:spPr>
          <a:xfrm>
            <a:off x="327660" y="2176145"/>
            <a:ext cx="6045200" cy="3950335"/>
          </a:xfrm>
          <a:prstGeom prst="rect">
            <a:avLst/>
          </a:prstGeom>
          <a:noFill/>
          <a:ln w="9525">
            <a:noFill/>
            <a:miter lim="800000"/>
            <a:headEnd/>
            <a:tailEnd/>
          </a:ln>
        </p:spPr>
      </p:pic>
      <p:sp>
        <p:nvSpPr>
          <p:cNvPr id="100" name="文本框 99"/>
          <p:cNvSpPr txBox="1"/>
          <p:nvPr/>
        </p:nvSpPr>
        <p:spPr>
          <a:xfrm>
            <a:off x="327660" y="953770"/>
            <a:ext cx="6214110" cy="706755"/>
          </a:xfrm>
          <a:prstGeom prst="rect">
            <a:avLst/>
          </a:prstGeom>
          <a:noFill/>
          <a:ln w="9525">
            <a:noFill/>
          </a:ln>
        </p:spPr>
        <p:txBody>
          <a:bodyPr wrap="square">
            <a:spAutoFit/>
          </a:bodyPr>
          <a:lstStyle/>
          <a:p>
            <a:pPr indent="0" algn="ctr"/>
            <a:r>
              <a:rPr lang="zh-CN" altLang="en-US" sz="4000" b="0">
                <a:latin typeface="宋体" panose="02010600030101010101" pitchFamily="2" charset="-122"/>
                <a:ea typeface="宋体" panose="02010600030101010101" pitchFamily="2" charset="-122"/>
                <a:cs typeface="宋体" panose="02010600030101010101" pitchFamily="2" charset="-122"/>
              </a:rPr>
              <a:t>四川医药厂废气处理项目</a:t>
            </a:r>
            <a:endParaRPr lang="zh-CN" altLang="en-US" sz="4000"/>
          </a:p>
        </p:txBody>
      </p:sp>
      <p:sp>
        <p:nvSpPr>
          <p:cNvPr id="2" name="文本框 1"/>
          <p:cNvSpPr txBox="1"/>
          <p:nvPr/>
        </p:nvSpPr>
        <p:spPr>
          <a:xfrm>
            <a:off x="1766570" y="-40640"/>
            <a:ext cx="8818880" cy="706755"/>
          </a:xfrm>
          <a:prstGeom prst="rect">
            <a:avLst/>
          </a:prstGeom>
          <a:noFill/>
        </p:spPr>
        <p:txBody>
          <a:bodyPr wrap="none" rtlCol="0" anchor="t">
            <a:spAutoFit/>
          </a:bodyPr>
          <a:lstStyle/>
          <a:p>
            <a:r>
              <a:rPr lang="zh-CN" altLang="en-US" sz="4000">
                <a:solidFill>
                  <a:schemeClr val="bg1"/>
                </a:solidFill>
                <a:latin typeface="微软雅黑" panose="020B0503020204020204" charset="-122"/>
                <a:ea typeface="微软雅黑" panose="020B0503020204020204" charset="-122"/>
                <a:sym typeface="+mn-ea"/>
              </a:rPr>
              <a:t>微波无极紫外灯废气处理设备应用案例</a:t>
            </a:r>
          </a:p>
        </p:txBody>
      </p:sp>
      <p:sp>
        <p:nvSpPr>
          <p:cNvPr id="4" name="文本框 3"/>
          <p:cNvSpPr txBox="1"/>
          <p:nvPr/>
        </p:nvSpPr>
        <p:spPr>
          <a:xfrm>
            <a:off x="7047230" y="1015365"/>
            <a:ext cx="4989830" cy="645160"/>
          </a:xfrm>
          <a:prstGeom prst="rect">
            <a:avLst/>
          </a:prstGeom>
          <a:noFill/>
        </p:spPr>
        <p:txBody>
          <a:bodyPr wrap="square" rtlCol="0">
            <a:spAutoFit/>
          </a:bodyPr>
          <a:lstStyle/>
          <a:p>
            <a:r>
              <a:rPr lang="zh-CN" altLang="en-US"/>
              <a:t>微波无极紫外灯系统不仅可以处理废气，在一些场合也可处理废水如下图宁夏医药废水项目</a:t>
            </a:r>
          </a:p>
        </p:txBody>
      </p:sp>
      <p:pic>
        <p:nvPicPr>
          <p:cNvPr id="5" name="图片 1" descr="F:\无极灯案例\水处理案例-巨源.jpg"/>
          <p:cNvPicPr>
            <a:picLocks noChangeAspect="1" noChangeArrowheads="1"/>
          </p:cNvPicPr>
          <p:nvPr/>
        </p:nvPicPr>
        <p:blipFill>
          <a:blip r:embed="rId4"/>
          <a:srcRect/>
          <a:stretch>
            <a:fillRect/>
          </a:stretch>
        </p:blipFill>
        <p:spPr>
          <a:xfrm>
            <a:off x="6883400" y="2176145"/>
            <a:ext cx="5153660" cy="3949700"/>
          </a:xfrm>
          <a:prstGeom prst="rect">
            <a:avLst/>
          </a:prstGeom>
          <a:noFill/>
          <a:ln w="9525">
            <a:noFill/>
            <a:miter lim="800000"/>
            <a:headEnd/>
            <a:tailEnd/>
          </a:ln>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p:cNvSpPr txBox="1">
            <a:spLocks noChangeArrowheads="1"/>
          </p:cNvSpPr>
          <p:nvPr/>
        </p:nvSpPr>
        <p:spPr bwMode="auto">
          <a:xfrm>
            <a:off x="975995" y="-24130"/>
            <a:ext cx="10240010" cy="7067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4000">
                <a:solidFill>
                  <a:schemeClr val="bg1"/>
                </a:solidFill>
                <a:latin typeface="微软雅黑" panose="020B0503020204020204" charset="-122"/>
                <a:ea typeface="微软雅黑" panose="020B0503020204020204" charset="-122"/>
              </a:rPr>
              <a:t>微波无极紫外灯废气处理设备适用范围</a:t>
            </a:r>
          </a:p>
        </p:txBody>
      </p:sp>
      <p:sp>
        <p:nvSpPr>
          <p:cNvPr id="2" name="文本框 1"/>
          <p:cNvSpPr txBox="1"/>
          <p:nvPr/>
        </p:nvSpPr>
        <p:spPr>
          <a:xfrm>
            <a:off x="1929765" y="1509395"/>
            <a:ext cx="7616825" cy="829945"/>
          </a:xfrm>
          <a:prstGeom prst="rect">
            <a:avLst/>
          </a:prstGeom>
          <a:noFill/>
        </p:spPr>
        <p:txBody>
          <a:bodyPr wrap="square" rtlCol="0">
            <a:spAutoFit/>
          </a:bodyPr>
          <a:lstStyle/>
          <a:p>
            <a:r>
              <a:rPr lang="zh-CN" altLang="en-US" sz="2400">
                <a:solidFill>
                  <a:schemeClr val="bg1"/>
                </a:solidFill>
                <a:uFillTx/>
                <a:latin typeface="华文楷体" panose="02010600040101010101" charset="-122"/>
                <a:ea typeface="华文楷体" panose="02010600040101010101" charset="-122"/>
              </a:rPr>
              <a:t>喷漆废气处理，医院中药废气处理，橡胶厂，鱼粉厂，制革厂，养殖场，电镀厂，垃圾处理厂，化工厂等等。</a:t>
            </a:r>
          </a:p>
        </p:txBody>
      </p:sp>
      <p:pic>
        <p:nvPicPr>
          <p:cNvPr id="16" name="图片 15" descr="微波无极紫外灯废气处理设备图4"/>
          <p:cNvPicPr>
            <a:picLocks noChangeAspect="1"/>
          </p:cNvPicPr>
          <p:nvPr/>
        </p:nvPicPr>
        <p:blipFill>
          <a:blip r:embed="rId3"/>
          <a:stretch>
            <a:fillRect/>
          </a:stretch>
        </p:blipFill>
        <p:spPr>
          <a:xfrm>
            <a:off x="3915410" y="2875915"/>
            <a:ext cx="3645535" cy="3157220"/>
          </a:xfrm>
          <a:prstGeom prst="roundRect">
            <a:avLst/>
          </a:prstGeom>
          <a:ln>
            <a:solidFill>
              <a:schemeClr val="accent5">
                <a:lumMod val="60000"/>
                <a:lumOff val="40000"/>
              </a:schemeClr>
            </a:solidFill>
          </a:ln>
          <a:effectLst>
            <a:outerShdw blurRad="50800" dist="38100" dir="2700000" algn="tl" rotWithShape="0">
              <a:prstClr val="black">
                <a:alpha val="40000"/>
              </a:prstClr>
            </a:outerShdw>
          </a:effectLst>
        </p:spPr>
      </p:pic>
      <p:pic>
        <p:nvPicPr>
          <p:cNvPr id="18" name="图片 17" descr="微波无极紫外灯废气处理设备图5"/>
          <p:cNvPicPr>
            <a:picLocks noChangeAspect="1"/>
          </p:cNvPicPr>
          <p:nvPr/>
        </p:nvPicPr>
        <p:blipFill>
          <a:blip r:embed="rId4"/>
          <a:stretch>
            <a:fillRect/>
          </a:stretch>
        </p:blipFill>
        <p:spPr>
          <a:xfrm>
            <a:off x="49530" y="2876550"/>
            <a:ext cx="3669665" cy="3155950"/>
          </a:xfrm>
          <a:prstGeom prst="roundRect">
            <a:avLst/>
          </a:prstGeom>
          <a:ln>
            <a:solidFill>
              <a:schemeClr val="accent5">
                <a:lumMod val="60000"/>
                <a:lumOff val="40000"/>
              </a:schemeClr>
            </a:solidFill>
          </a:ln>
          <a:effectLst>
            <a:glow>
              <a:schemeClr val="accent1">
                <a:alpha val="40000"/>
              </a:schemeClr>
            </a:glow>
            <a:outerShdw blurRad="50800" dist="38100" dir="5400000" algn="t" rotWithShape="0">
              <a:prstClr val="black">
                <a:alpha val="40000"/>
              </a:prstClr>
            </a:outerShdw>
          </a:effectLst>
        </p:spPr>
      </p:pic>
      <p:pic>
        <p:nvPicPr>
          <p:cNvPr id="22" name="图片 21" descr="微波无极紫外灯废气处理设备图6"/>
          <p:cNvPicPr>
            <a:picLocks noChangeAspect="1"/>
          </p:cNvPicPr>
          <p:nvPr/>
        </p:nvPicPr>
        <p:blipFill>
          <a:blip r:embed="rId5"/>
          <a:stretch>
            <a:fillRect/>
          </a:stretch>
        </p:blipFill>
        <p:spPr>
          <a:xfrm>
            <a:off x="7996555" y="2875915"/>
            <a:ext cx="3719195" cy="3088005"/>
          </a:xfrm>
          <a:prstGeom prst="roundRect">
            <a:avLst/>
          </a:prstGeom>
          <a:ln>
            <a:solidFill>
              <a:schemeClr val="accent5">
                <a:lumMod val="60000"/>
                <a:lumOff val="40000"/>
              </a:schemeClr>
            </a:solidFill>
          </a:ln>
          <a:effectLst>
            <a:outerShdw blurRad="50800" dist="38100" dir="2700000" algn="tl" rotWithShape="0">
              <a:prstClr val="black">
                <a:alpha val="40000"/>
              </a:prst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sz="quarter" idx="13"/>
          </p:nvPr>
        </p:nvSpPr>
        <p:spPr>
          <a:xfrm>
            <a:off x="304800" y="2376805"/>
            <a:ext cx="6122035" cy="3013710"/>
          </a:xfrm>
        </p:spPr>
        <p:txBody>
          <a:bodyPr>
            <a:normAutofit/>
          </a:bodyPr>
          <a:lstStyle/>
          <a:p>
            <a:r>
              <a:rPr lang="zh-CN" altLang="en-US" sz="1800" dirty="0" smtClean="0">
                <a:solidFill>
                  <a:schemeClr val="tx1"/>
                </a:solidFill>
                <a:effectLst>
                  <a:outerShdw blurRad="38100" dist="19050" dir="2700000" algn="tl" rotWithShape="0">
                    <a:schemeClr val="dk1">
                      <a:alpha val="40000"/>
                    </a:schemeClr>
                  </a:outerShdw>
                </a:effectLst>
                <a:uFillTx/>
              </a:rPr>
              <a:t>电话：(86)028-84123481，87742007</a:t>
            </a:r>
          </a:p>
          <a:p>
            <a:r>
              <a:rPr lang="zh-CN" altLang="en-US" sz="1800" dirty="0" smtClean="0">
                <a:solidFill>
                  <a:schemeClr val="tx1"/>
                </a:solidFill>
                <a:effectLst>
                  <a:outerShdw blurRad="38100" dist="19050" dir="2700000" algn="tl" rotWithShape="0">
                    <a:schemeClr val="dk1">
                      <a:alpha val="40000"/>
                    </a:schemeClr>
                  </a:outerShdw>
                </a:effectLst>
                <a:uFillTx/>
              </a:rPr>
              <a:t>Email:juyuan.shuang@263.net  juyuan@vigce.com </a:t>
            </a:r>
          </a:p>
          <a:p>
            <a:r>
              <a:rPr lang="zh-CN" altLang="en-US" sz="1800" dirty="0" smtClean="0">
                <a:solidFill>
                  <a:schemeClr val="tx1"/>
                </a:solidFill>
                <a:effectLst>
                  <a:outerShdw blurRad="38100" dist="19050" dir="2700000" algn="tl" rotWithShape="0">
                    <a:schemeClr val="dk1">
                      <a:alpha val="40000"/>
                    </a:schemeClr>
                  </a:outerShdw>
                </a:effectLst>
                <a:uFillTx/>
              </a:rPr>
              <a:t>Web:www.vigce.com</a:t>
            </a:r>
          </a:p>
          <a:p>
            <a:r>
              <a:rPr lang="zh-CN" altLang="en-US" sz="1800" dirty="0" smtClean="0">
                <a:solidFill>
                  <a:schemeClr val="tx1"/>
                </a:solidFill>
                <a:effectLst>
                  <a:outerShdw blurRad="38100" dist="19050" dir="2700000" algn="tl" rotWithShape="0">
                    <a:schemeClr val="dk1">
                      <a:alpha val="40000"/>
                    </a:schemeClr>
                  </a:outerShdw>
                </a:effectLst>
                <a:uFillTx/>
              </a:rPr>
              <a:t>Paypal/Skype: qian-shuang@hotmail.com </a:t>
            </a:r>
          </a:p>
          <a:p>
            <a:r>
              <a:rPr lang="zh-CN" altLang="en-US" sz="1800" dirty="0" smtClean="0">
                <a:solidFill>
                  <a:schemeClr val="tx1"/>
                </a:solidFill>
                <a:effectLst>
                  <a:outerShdw blurRad="38100" dist="19050" dir="2700000" algn="tl" rotWithShape="0">
                    <a:schemeClr val="dk1">
                      <a:alpha val="40000"/>
                    </a:schemeClr>
                  </a:outerShdw>
                </a:effectLst>
                <a:uFillTx/>
              </a:rPr>
              <a:t>公司地址：中国四川成都市青羊区文家路178号青羊工业集  中发展区西区</a:t>
            </a:r>
          </a:p>
        </p:txBody>
      </p:sp>
      <p:sp>
        <p:nvSpPr>
          <p:cNvPr id="7" name="内容占位符 6"/>
          <p:cNvSpPr>
            <a:spLocks noGrp="1"/>
          </p:cNvSpPr>
          <p:nvPr>
            <p:ph sz="quarter" idx="14"/>
          </p:nvPr>
        </p:nvSpPr>
        <p:spPr>
          <a:xfrm>
            <a:off x="304483" y="795293"/>
            <a:ext cx="5040312" cy="1152128"/>
          </a:xfrm>
        </p:spPr>
        <p:txBody>
          <a:bodyPr/>
          <a:lstStyle/>
          <a:p>
            <a:r>
              <a:rPr lang="zh-CN" altLang="en-US" dirty="0"/>
              <a:t>联系我们</a:t>
            </a: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basetag"/>
  <p:tag name="KSO_WM_TEMPLATE_INDEX" val="20161306"/>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basetag"/>
  <p:tag name="KSO_WM_TEMPLATE_INDEX" val="20161306"/>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1306"/>
  <p:tag name="KSO_WM_TAG_VERSION" val="1.0"/>
  <p:tag name="KSO_WM_TEMPLATE_THUMBS_INDEX" val="1、2、3、4、6、10、11、12、14"/>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160492"/>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160492"/>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1306"/>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1306"/>
</p:tagLst>
</file>

<file path=ppt/tags/tag8.xml><?xml version="1.0" encoding="utf-8"?>
<p:tagLst xmlns:a="http://schemas.openxmlformats.org/drawingml/2006/main" xmlns:r="http://schemas.openxmlformats.org/officeDocument/2006/relationships" xmlns:p="http://schemas.openxmlformats.org/presentationml/2006/main">
  <p:tag name="KSO_WM_SLIDE_ID" val="diagram160456_6"/>
  <p:tag name="KSO_WM_SLIDE_INDEX" val="6"/>
  <p:tag name="KSO_WM_SLIDE_ITEM_CNT" val="6"/>
  <p:tag name="KSO_WM_SLIDE_LAYOUT" val="a_m"/>
  <p:tag name="KSO_WM_SLIDE_LAYOUT_CNT" val="1_1"/>
  <p:tag name="KSO_WM_SLIDE_TYPE" val="contents"/>
  <p:tag name="KSO_WM_BEAUTIFY_FLAG" val="#wm#"/>
  <p:tag name="KSO_WM_TEMPLATE_CATEGORY" val="diagram"/>
  <p:tag name="KSO_WM_TEMPLATE_INDEX" val="160456"/>
  <p:tag name="KSO_WM_DIAGRAM_GROUP_CODE" val="m1-1"/>
  <p:tag name="KSO_WM_TAG_VERSION" val="1.0"/>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1"/>
  <p:tag name="KSO_WM_UNIT_ID" val="261*m_i*1_1"/>
  <p:tag name="KSO_WM_UNIT_CLEAR" val="1"/>
  <p:tag name="KSO_WM_UNIT_LAYERLEVEL" val="1_1"/>
  <p:tag name="KSO_WM_BEAUTIFY_FLAG" val="#wm#"/>
  <p:tag name="KSO_WM_DIAGRAM_GROUP_CODE" val="m1-1"/>
  <p:tag name="KSO_WM_UNIT_USESOURCEFORMAT_APPLY" val="0"/>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56_6*i*6"/>
  <p:tag name="KSO_WM_TEMPLATE_CATEGORY" val="diagram"/>
  <p:tag name="KSO_WM_TEMPLATE_INDEX" val="160456"/>
  <p:tag name="KSO_WM_UNIT_INDEX" val="6"/>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56_6*i*13"/>
  <p:tag name="KSO_WM_TEMPLATE_CATEGORY" val="diagram"/>
  <p:tag name="KSO_WM_TEMPLATE_INDEX" val="160456"/>
  <p:tag name="KSO_WM_UNIT_INDEX" val="13"/>
</p:tagLst>
</file>

<file path=ppt/tags/tag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56_6*i*20"/>
  <p:tag name="KSO_WM_TEMPLATE_CATEGORY" val="diagram"/>
  <p:tag name="KSO_WM_TEMPLATE_INDEX" val="160456"/>
  <p:tag name="KSO_WM_UNIT_INDEX" val="20"/>
</p:tagLst>
</file>

<file path=ppt/tags/tag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56_6*i*27"/>
  <p:tag name="KSO_WM_TEMPLATE_CATEGORY" val="diagram"/>
  <p:tag name="KSO_WM_TEMPLATE_INDEX" val="160456"/>
  <p:tag name="KSO_WM_UNIT_INDEX" val="27"/>
</p:tagLst>
</file>

<file path=ppt/tags/tag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56_6*i*35"/>
  <p:tag name="KSO_WM_TEMPLATE_CATEGORY" val="diagram"/>
  <p:tag name="KSO_WM_TEMPLATE_INDEX" val="160456"/>
  <p:tag name="KSO_WM_UNIT_INDEX" val="35"/>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56_6*i*43"/>
  <p:tag name="KSO_WM_TEMPLATE_CATEGORY" val="diagram"/>
  <p:tag name="KSO_WM_TEMPLATE_INDEX" val="160456"/>
  <p:tag name="KSO_WM_UNIT_INDEX" val="43"/>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56_6*i*43"/>
  <p:tag name="KSO_WM_TEMPLATE_CATEGORY" val="diagram"/>
  <p:tag name="KSO_WM_TEMPLATE_INDEX" val="160456"/>
  <p:tag name="KSO_WM_UNIT_INDEX" val="43"/>
</p:tagLst>
</file>

<file path=ppt/tags/tag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56_6*i*43"/>
  <p:tag name="KSO_WM_TEMPLATE_CATEGORY" val="diagram"/>
  <p:tag name="KSO_WM_TEMPLATE_INDEX" val="160456"/>
  <p:tag name="KSO_WM_UNIT_INDEX" val="43"/>
</p:tagLst>
</file>

<file path=ppt/tags/tag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56_6*i*43"/>
  <p:tag name="KSO_WM_TEMPLATE_CATEGORY" val="diagram"/>
  <p:tag name="KSO_WM_TEMPLATE_INDEX" val="160456"/>
  <p:tag name="KSO_WM_UNIT_INDEX" val="43"/>
</p:tagLst>
</file>

<file path=ppt/tags/tag1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12"/>
  <p:tag name="KSO_WM_UNIT_ID" val="261*m_i*1_12"/>
  <p:tag name="KSO_WM_UNIT_CLEAR" val="1"/>
  <p:tag name="KSO_WM_UNIT_LAYERLEVEL" val="1_1"/>
  <p:tag name="KSO_WM_BEAUTIFY_FLAG" val="#wm#"/>
  <p:tag name="KSO_WM_DIAGRAM_GROUP_CODE" val="m1-1"/>
  <p:tag name="KSO_WM_UNIT_USESOURCEFORMAT_APPLY" val="0"/>
</p:tagLst>
</file>

<file path=ppt/tags/tag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56_6*i*43"/>
  <p:tag name="KSO_WM_TEMPLATE_CATEGORY" val="diagram"/>
  <p:tag name="KSO_WM_TEMPLATE_INDEX" val="160456"/>
  <p:tag name="KSO_WM_UNIT_INDEX" val="43"/>
</p:tagLst>
</file>

<file path=ppt/tags/tag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56_6*i*43"/>
  <p:tag name="KSO_WM_TEMPLATE_CATEGORY" val="diagram"/>
  <p:tag name="KSO_WM_TEMPLATE_INDEX" val="160456"/>
  <p:tag name="KSO_WM_UNIT_INDEX" val="43"/>
</p:tagLst>
</file>

<file path=ppt/tags/tag2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h_a"/>
  <p:tag name="KSO_WM_UNIT_INDEX" val="1_6_1"/>
  <p:tag name="KSO_WM_UNIT_ID" val="261*m_h_a*1_6_1"/>
  <p:tag name="KSO_WM_UNIT_CLEAR" val="1"/>
  <p:tag name="KSO_WM_UNIT_LAYERLEVEL" val="1_1_1"/>
  <p:tag name="KSO_WM_UNIT_VALUE" val="18"/>
  <p:tag name="KSO_WM_UNIT_HIGHLIGHT" val="0"/>
  <p:tag name="KSO_WM_UNIT_COMPATIBLE" val="0"/>
  <p:tag name="KSO_WM_UNIT_PRESET_TEXT" val="LOREM IPSUM"/>
  <p:tag name="KSO_WM_BEAUTIFY_FLAG" val="#wm#"/>
  <p:tag name="KSO_WM_DIAGRAM_GROUP_CODE" val="m1-1"/>
  <p:tag name="KSO_WM_UNIT_TEXT_FILL_FORE_SCHEMECOLOR_INDEX" val="5"/>
  <p:tag name="KSO_WM_UNIT_TEXT_FILL_TYPE" val="1"/>
  <p:tag name="KSO_WM_UNIT_USESOURCEFORMAT_APPLY" val="0"/>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13"/>
  <p:tag name="KSO_WM_UNIT_ID" val="261*m_i*1_13"/>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0"/>
</p:tagLst>
</file>

<file path=ppt/tags/tag2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h_a"/>
  <p:tag name="KSO_WM_UNIT_INDEX" val="1_6_1"/>
  <p:tag name="KSO_WM_UNIT_ID" val="261*m_h_a*1_6_1"/>
  <p:tag name="KSO_WM_UNIT_CLEAR" val="1"/>
  <p:tag name="KSO_WM_UNIT_LAYERLEVEL" val="1_1_1"/>
  <p:tag name="KSO_WM_UNIT_VALUE" val="18"/>
  <p:tag name="KSO_WM_UNIT_HIGHLIGHT" val="0"/>
  <p:tag name="KSO_WM_UNIT_COMPATIBLE" val="0"/>
  <p:tag name="KSO_WM_UNIT_PRESET_TEXT" val="LOREM IPSUM"/>
  <p:tag name="KSO_WM_BEAUTIFY_FLAG" val="#wm#"/>
  <p:tag name="KSO_WM_DIAGRAM_GROUP_CODE" val="m1-1"/>
  <p:tag name="KSO_WM_UNIT_TEXT_FILL_FORE_SCHEMECOLOR_INDEX" val="5"/>
  <p:tag name="KSO_WM_UNIT_TEXT_FILL_TYPE" val="1"/>
  <p:tag name="KSO_WM_UNIT_USESOURCEFORMAT_APPLY" val="0"/>
</p:tagLst>
</file>

<file path=ppt/tags/tag2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13"/>
  <p:tag name="KSO_WM_UNIT_ID" val="261*m_i*1_13"/>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0"/>
</p:tagLst>
</file>

<file path=ppt/tags/tag2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h_a"/>
  <p:tag name="KSO_WM_UNIT_INDEX" val="1_6_1"/>
  <p:tag name="KSO_WM_UNIT_ID" val="261*m_h_a*1_6_1"/>
  <p:tag name="KSO_WM_UNIT_CLEAR" val="1"/>
  <p:tag name="KSO_WM_UNIT_LAYERLEVEL" val="1_1_1"/>
  <p:tag name="KSO_WM_UNIT_VALUE" val="18"/>
  <p:tag name="KSO_WM_UNIT_HIGHLIGHT" val="0"/>
  <p:tag name="KSO_WM_UNIT_COMPATIBLE" val="0"/>
  <p:tag name="KSO_WM_UNIT_PRESET_TEXT" val="LOREM IPSUM"/>
  <p:tag name="KSO_WM_BEAUTIFY_FLAG" val="#wm#"/>
  <p:tag name="KSO_WM_DIAGRAM_GROUP_CODE" val="m1-1"/>
  <p:tag name="KSO_WM_UNIT_TEXT_FILL_FORE_SCHEMECOLOR_INDEX" val="5"/>
  <p:tag name="KSO_WM_UNIT_TEXT_FILL_TYPE" val="1"/>
  <p:tag name="KSO_WM_UNIT_USESOURCEFORMAT_APPLY" val="0"/>
</p:tagLst>
</file>

<file path=ppt/tags/tag2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13"/>
  <p:tag name="KSO_WM_UNIT_ID" val="261*m_i*1_13"/>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0"/>
</p:tagLst>
</file>

<file path=ppt/tags/tag2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h_a"/>
  <p:tag name="KSO_WM_UNIT_INDEX" val="1_6_1"/>
  <p:tag name="KSO_WM_UNIT_ID" val="261*m_h_a*1_6_1"/>
  <p:tag name="KSO_WM_UNIT_CLEAR" val="1"/>
  <p:tag name="KSO_WM_UNIT_LAYERLEVEL" val="1_1_1"/>
  <p:tag name="KSO_WM_UNIT_VALUE" val="18"/>
  <p:tag name="KSO_WM_UNIT_HIGHLIGHT" val="0"/>
  <p:tag name="KSO_WM_UNIT_COMPATIBLE" val="0"/>
  <p:tag name="KSO_WM_UNIT_PRESET_TEXT" val="LOREM IPSUM"/>
  <p:tag name="KSO_WM_BEAUTIFY_FLAG" val="#wm#"/>
  <p:tag name="KSO_WM_DIAGRAM_GROUP_CODE" val="m1-1"/>
  <p:tag name="KSO_WM_UNIT_TEXT_FILL_FORE_SCHEMECOLOR_INDEX" val="5"/>
  <p:tag name="KSO_WM_UNIT_TEXT_FILL_TYPE" val="1"/>
  <p:tag name="KSO_WM_UNIT_USESOURCEFORMAT_APPLY" val="0"/>
</p:tagLst>
</file>

<file path=ppt/tags/tag2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13"/>
  <p:tag name="KSO_WM_UNIT_ID" val="261*m_i*1_13"/>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0"/>
</p:tagLst>
</file>

<file path=ppt/tags/tag30.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h_a"/>
  <p:tag name="KSO_WM_UNIT_INDEX" val="1_6_1"/>
  <p:tag name="KSO_WM_UNIT_ID" val="261*m_h_a*1_6_1"/>
  <p:tag name="KSO_WM_UNIT_CLEAR" val="1"/>
  <p:tag name="KSO_WM_UNIT_LAYERLEVEL" val="1_1_1"/>
  <p:tag name="KSO_WM_UNIT_VALUE" val="18"/>
  <p:tag name="KSO_WM_UNIT_HIGHLIGHT" val="0"/>
  <p:tag name="KSO_WM_UNIT_COMPATIBLE" val="0"/>
  <p:tag name="KSO_WM_UNIT_PRESET_TEXT" val="LOREM IPSUM"/>
  <p:tag name="KSO_WM_BEAUTIFY_FLAG" val="#wm#"/>
  <p:tag name="KSO_WM_DIAGRAM_GROUP_CODE" val="m1-1"/>
  <p:tag name="KSO_WM_UNIT_TEXT_FILL_FORE_SCHEMECOLOR_INDEX" val="5"/>
  <p:tag name="KSO_WM_UNIT_TEXT_FILL_TYPE" val="1"/>
  <p:tag name="KSO_WM_UNIT_USESOURCEFORMAT_APPLY" val="0"/>
</p:tagLst>
</file>

<file path=ppt/tags/tag3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13"/>
  <p:tag name="KSO_WM_UNIT_ID" val="261*m_i*1_13"/>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0"/>
</p:tagLst>
</file>

<file path=ppt/tags/tag3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h_a"/>
  <p:tag name="KSO_WM_UNIT_INDEX" val="1_6_1"/>
  <p:tag name="KSO_WM_UNIT_ID" val="261*m_h_a*1_6_1"/>
  <p:tag name="KSO_WM_UNIT_CLEAR" val="1"/>
  <p:tag name="KSO_WM_UNIT_LAYERLEVEL" val="1_1_1"/>
  <p:tag name="KSO_WM_UNIT_VALUE" val="18"/>
  <p:tag name="KSO_WM_UNIT_HIGHLIGHT" val="0"/>
  <p:tag name="KSO_WM_UNIT_COMPATIBLE" val="0"/>
  <p:tag name="KSO_WM_UNIT_PRESET_TEXT" val="LOREM IPSUM"/>
  <p:tag name="KSO_WM_BEAUTIFY_FLAG" val="#wm#"/>
  <p:tag name="KSO_WM_DIAGRAM_GROUP_CODE" val="m1-1"/>
  <p:tag name="KSO_WM_UNIT_TEXT_FILL_FORE_SCHEMECOLOR_INDEX" val="5"/>
  <p:tag name="KSO_WM_UNIT_TEXT_FILL_TYPE" val="1"/>
  <p:tag name="KSO_WM_UNIT_USESOURCEFORMAT_APPLY" val="0"/>
</p:tagLst>
</file>

<file path=ppt/tags/tag3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13"/>
  <p:tag name="KSO_WM_UNIT_ID" val="261*m_i*1_13"/>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0"/>
</p:tagLst>
</file>

<file path=ppt/tags/tag3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h_a"/>
  <p:tag name="KSO_WM_UNIT_INDEX" val="1_5_1"/>
  <p:tag name="KSO_WM_UNIT_ID" val="261*m_h_a*1_5_1"/>
  <p:tag name="KSO_WM_UNIT_CLEAR" val="1"/>
  <p:tag name="KSO_WM_UNIT_LAYERLEVEL" val="1_1_1"/>
  <p:tag name="KSO_WM_UNIT_VALUE" val="18"/>
  <p:tag name="KSO_WM_UNIT_HIGHLIGHT" val="0"/>
  <p:tag name="KSO_WM_UNIT_COMPATIBLE" val="0"/>
  <p:tag name="KSO_WM_UNIT_PRESET_TEXT" val="LOREM IPSUM"/>
  <p:tag name="KSO_WM_BEAUTIFY_FLAG" val="#wm#"/>
  <p:tag name="KSO_WM_DIAGRAM_GROUP_CODE" val="m1-1"/>
  <p:tag name="KSO_WM_UNIT_TEXT_FILL_FORE_SCHEMECOLOR_INDEX" val="5"/>
  <p:tag name="KSO_WM_UNIT_TEXT_FILL_TYPE" val="1"/>
  <p:tag name="KSO_WM_UNIT_USESOURCEFORMAT_APPLY" val="0"/>
</p:tagLst>
</file>

<file path=ppt/tags/tag3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11"/>
  <p:tag name="KSO_WM_UNIT_ID" val="261*m_i*1_11"/>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0"/>
</p:tagLst>
</file>

<file path=ppt/tags/tag3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h_a"/>
  <p:tag name="KSO_WM_UNIT_INDEX" val="1_4_1"/>
  <p:tag name="KSO_WM_UNIT_ID" val="261*m_h_a*1_4_1"/>
  <p:tag name="KSO_WM_UNIT_CLEAR" val="1"/>
  <p:tag name="KSO_WM_UNIT_LAYERLEVEL" val="1_1_1"/>
  <p:tag name="KSO_WM_UNIT_VALUE" val="18"/>
  <p:tag name="KSO_WM_UNIT_HIGHLIGHT" val="0"/>
  <p:tag name="KSO_WM_UNIT_COMPATIBLE" val="0"/>
  <p:tag name="KSO_WM_UNIT_PRESET_TEXT" val="LOREM IPSUM"/>
  <p:tag name="KSO_WM_BEAUTIFY_FLAG" val="#wm#"/>
  <p:tag name="KSO_WM_DIAGRAM_GROUP_CODE" val="m1-1"/>
  <p:tag name="KSO_WM_UNIT_TEXT_FILL_FORE_SCHEMECOLOR_INDEX" val="5"/>
  <p:tag name="KSO_WM_UNIT_TEXT_FILL_TYPE" val="1"/>
  <p:tag name="KSO_WM_UNIT_USESOURCEFORMAT_APPLY" val="0"/>
</p:tagLst>
</file>

<file path=ppt/tags/tag3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9"/>
  <p:tag name="KSO_WM_UNIT_ID" val="261*m_i*1_9"/>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0"/>
</p:tagLst>
</file>

<file path=ppt/tags/tag3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h_a"/>
  <p:tag name="KSO_WM_UNIT_INDEX" val="1_3_1"/>
  <p:tag name="KSO_WM_UNIT_ID" val="261*m_h_a*1_3_1"/>
  <p:tag name="KSO_WM_UNIT_CLEAR" val="1"/>
  <p:tag name="KSO_WM_UNIT_LAYERLEVEL" val="1_1_1"/>
  <p:tag name="KSO_WM_UNIT_VALUE" val="18"/>
  <p:tag name="KSO_WM_UNIT_HIGHLIGHT" val="0"/>
  <p:tag name="KSO_WM_UNIT_COMPATIBLE" val="0"/>
  <p:tag name="KSO_WM_UNIT_PRESET_TEXT" val="LOREM IPSUM"/>
  <p:tag name="KSO_WM_BEAUTIFY_FLAG" val="#wm#"/>
  <p:tag name="KSO_WM_DIAGRAM_GROUP_CODE" val="m1-1"/>
  <p:tag name="KSO_WM_UNIT_TEXT_FILL_FORE_SCHEMECOLOR_INDEX" val="5"/>
  <p:tag name="KSO_WM_UNIT_TEXT_FILL_TYPE" val="1"/>
  <p:tag name="KSO_WM_UNIT_USESOURCEFORMAT_APPLY" val="0"/>
</p:tagLst>
</file>

<file path=ppt/tags/tag3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8"/>
  <p:tag name="KSO_WM_UNIT_ID" val="261*m_i*1_8"/>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0"/>
</p:tagLst>
</file>

<file path=ppt/tags/tag40.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h_a"/>
  <p:tag name="KSO_WM_UNIT_INDEX" val="1_2_1"/>
  <p:tag name="KSO_WM_UNIT_ID" val="261*m_h_a*1_2_1"/>
  <p:tag name="KSO_WM_UNIT_CLEAR" val="1"/>
  <p:tag name="KSO_WM_UNIT_LAYERLEVEL" val="1_1_1"/>
  <p:tag name="KSO_WM_UNIT_VALUE" val="18"/>
  <p:tag name="KSO_WM_UNIT_HIGHLIGHT" val="0"/>
  <p:tag name="KSO_WM_UNIT_COMPATIBLE" val="0"/>
  <p:tag name="KSO_WM_UNIT_PRESET_TEXT" val="LOREM IPSUM"/>
  <p:tag name="KSO_WM_BEAUTIFY_FLAG" val="#wm#"/>
  <p:tag name="KSO_WM_DIAGRAM_GROUP_CODE" val="m1-1"/>
  <p:tag name="KSO_WM_UNIT_TEXT_FILL_FORE_SCHEMECOLOR_INDEX" val="5"/>
  <p:tag name="KSO_WM_UNIT_TEXT_FILL_TYPE" val="1"/>
  <p:tag name="KSO_WM_UNIT_USESOURCEFORMAT_APPLY" val="0"/>
</p:tagLst>
</file>

<file path=ppt/tags/tag4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7"/>
  <p:tag name="KSO_WM_UNIT_ID" val="261*m_i*1_7"/>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0"/>
</p:tagLst>
</file>

<file path=ppt/tags/tag4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h_a"/>
  <p:tag name="KSO_WM_UNIT_INDEX" val="1_1_1"/>
  <p:tag name="KSO_WM_UNIT_ID" val="261*m_h_a*1_1_1"/>
  <p:tag name="KSO_WM_UNIT_CLEAR" val="1"/>
  <p:tag name="KSO_WM_UNIT_LAYERLEVEL" val="1_1_1"/>
  <p:tag name="KSO_WM_UNIT_VALUE" val="18"/>
  <p:tag name="KSO_WM_UNIT_HIGHLIGHT" val="0"/>
  <p:tag name="KSO_WM_UNIT_COMPATIBLE" val="0"/>
  <p:tag name="KSO_WM_UNIT_PRESET_TEXT" val="LOREM IPSUM"/>
  <p:tag name="KSO_WM_BEAUTIFY_FLAG" val="#wm#"/>
  <p:tag name="KSO_WM_DIAGRAM_GROUP_CODE" val="m1-1"/>
  <p:tag name="KSO_WM_UNIT_TEXT_FILL_FORE_SCHEMECOLOR_INDEX" val="5"/>
  <p:tag name="KSO_WM_UNIT_TEXT_FILL_TYPE" val="1"/>
  <p:tag name="KSO_WM_UNIT_USESOURCEFORMAT_APPLY" val="0"/>
</p:tagLst>
</file>

<file path=ppt/tags/tag4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456"/>
  <p:tag name="KSO_WM_UNIT_TYPE" val="m_i"/>
  <p:tag name="KSO_WM_UNIT_INDEX" val="1_6"/>
  <p:tag name="KSO_WM_UNIT_ID" val="261*m_i*1_6"/>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0"/>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1306"/>
</p:tagLst>
</file>

<file path=ppt/tags/tag45.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1306"/>
  <p:tag name="KSO_WM_TAG_VERSION" val="1.0"/>
  <p:tag name="KSO_WM_SLIDE_ID" val="basetag20161306_3"/>
  <p:tag name="KSO_WM_SLIDE_INDEX" val="3"/>
  <p:tag name="KSO_WM_SLIDE_ITEM_CNT" val="0"/>
  <p:tag name="KSO_WM_SLIDE_TYPE" val="text"/>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1306"/>
  <p:tag name="KSO_WM_TAG_VERSION" val="1.0"/>
  <p:tag name="KSO_WM_SLIDE_ID" val="basetag20161306_4"/>
  <p:tag name="KSO_WM_SLIDE_INDEX" val="4"/>
  <p:tag name="KSO_WM_SLIDE_ITEM_CNT" val="0"/>
  <p:tag name="KSO_WM_SLIDE_TYPE" val="text"/>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492"/>
  <p:tag name="KSO_WM_TAG_VERSION" val="1.0"/>
  <p:tag name="KSO_WM_SLIDE_ID" val="custom160492_22"/>
  <p:tag name="KSO_WM_SLIDE_INDEX" val="22"/>
  <p:tag name="KSO_WM_SLIDE_ITEM_CNT" val="4"/>
  <p:tag name="KSO_WM_SLIDE_LAYOUT" val="a_m"/>
  <p:tag name="KSO_WM_SLIDE_LAYOUT_CNT" val="1_1"/>
  <p:tag name="KSO_WM_SLIDE_TYPE" val="text"/>
  <p:tag name="KSO_WM_BEAUTIFY_FLAG" val="#wm#"/>
  <p:tag name="KSO_WM_SLIDE_POSITION" val="70*176"/>
  <p:tag name="KSO_WM_SLIDE_SIZE" val="787*342"/>
  <p:tag name="KSO_WM_DIAGRAM_GROUP_CODE" val="m1-1"/>
</p:tagLst>
</file>

<file path=ppt/tags/tag4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1"/>
  <p:tag name="KSO_WM_UNIT_ID" val="custom160492_22*m_i*1_1"/>
  <p:tag name="KSO_WM_UNIT_CLEAR" val="1"/>
  <p:tag name="KSO_WM_UNIT_LAYERLEVEL" val="1_1"/>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2"/>
  <p:tag name="KSO_WM_UNIT_ID" val="custom160492_22*m_i*1_2"/>
  <p:tag name="KSO_WM_UNIT_CLEAR" val="1"/>
  <p:tag name="KSO_WM_UNIT_LAYERLEVEL" val="1_1"/>
  <p:tag name="KSO_WM_DIAGRAM_GROUP_CODE" val="m1-1"/>
  <p:tag name="KSO_WM_UNIT_FILL_FORE_SCHEMECOLOR_INDEX" val="6"/>
  <p:tag name="KSO_WM_UNIT_FILL_TYPE" val="1"/>
  <p:tag name="KSO_WM_UNIT_TEXT_FILL_FORE_SCHEMECOLOR_INDEX" val="13"/>
  <p:tag name="KSO_WM_UNIT_TEXT_FILL_TYPE" val="1"/>
  <p:tag name="KSO_WM_UNIT_USESOURCEFORMAT_APPLY" val="1"/>
</p:tagLst>
</file>

<file path=ppt/tags/tag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3"/>
  <p:tag name="KSO_WM_UNIT_ID" val="custom160492_22*m_i*1_3"/>
  <p:tag name="KSO_WM_UNIT_CLEAR" val="1"/>
  <p:tag name="KSO_WM_UNIT_LAYERLEVEL" val="1_1"/>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4"/>
  <p:tag name="KSO_WM_UNIT_ID" val="custom160492_22*m_i*1_4"/>
  <p:tag name="KSO_WM_UNIT_CLEAR" val="1"/>
  <p:tag name="KSO_WM_UNIT_LAYERLEVEL" val="1_1"/>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5"/>
  <p:tag name="KSO_WM_UNIT_ID" val="custom160492_22*m_i*1_5"/>
  <p:tag name="KSO_WM_UNIT_CLEAR" val="1"/>
  <p:tag name="KSO_WM_UNIT_LAYERLEVEL" val="1_1"/>
  <p:tag name="KSO_WM_DIAGRAM_GROUP_CODE" val="m1-1"/>
  <p:tag name="KSO_WM_UNIT_FILL_FORE_SCHEMECOLOR_INDEX" val="6"/>
  <p:tag name="KSO_WM_UNIT_FILL_TYPE" val="1"/>
  <p:tag name="KSO_WM_UNIT_TEXT_FILL_FORE_SCHEMECOLOR_INDEX" val="13"/>
  <p:tag name="KSO_WM_UNIT_TEXT_FILL_TYPE" val="1"/>
  <p:tag name="KSO_WM_UNIT_USESOURCEFORMAT_APPLY" val="1"/>
</p:tagLst>
</file>

<file path=ppt/tags/tag5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6"/>
  <p:tag name="KSO_WM_UNIT_ID" val="custom160492_22*m_i*1_6"/>
  <p:tag name="KSO_WM_UNIT_CLEAR" val="1"/>
  <p:tag name="KSO_WM_UNIT_LAYERLEVEL" val="1_1"/>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7"/>
  <p:tag name="KSO_WM_UNIT_ID" val="custom160492_22*m_i*1_7"/>
  <p:tag name="KSO_WM_UNIT_CLEAR" val="1"/>
  <p:tag name="KSO_WM_UNIT_LAYERLEVEL" val="1_1"/>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5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8"/>
  <p:tag name="KSO_WM_UNIT_ID" val="custom160492_22*m_i*1_8"/>
  <p:tag name="KSO_WM_UNIT_CLEAR" val="1"/>
  <p:tag name="KSO_WM_UNIT_LAYERLEVEL" val="1_1"/>
  <p:tag name="KSO_WM_DIAGRAM_GROUP_CODE" val="m1-1"/>
  <p:tag name="KSO_WM_UNIT_FILL_FORE_SCHEMECOLOR_INDEX" val="6"/>
  <p:tag name="KSO_WM_UNIT_FILL_TYPE" val="1"/>
  <p:tag name="KSO_WM_UNIT_TEXT_FILL_FORE_SCHEMECOLOR_INDEX" val="13"/>
  <p:tag name="KSO_WM_UNIT_TEXT_FILL_TYPE" val="1"/>
  <p:tag name="KSO_WM_UNIT_USESOURCEFORMAT_APPLY" val="1"/>
</p:tagLst>
</file>

<file path=ppt/tags/tag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9"/>
  <p:tag name="KSO_WM_UNIT_ID" val="custom160492_22*m_i*1_9"/>
  <p:tag name="KSO_WM_UNIT_CLEAR" val="1"/>
  <p:tag name="KSO_WM_UNIT_LAYERLEVEL" val="1_1"/>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5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10"/>
  <p:tag name="KSO_WM_UNIT_ID" val="custom160492_22*m_i*1_10"/>
  <p:tag name="KSO_WM_UNIT_CLEAR" val="1"/>
  <p:tag name="KSO_WM_UNIT_LAYERLEVEL" val="1_1"/>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11"/>
  <p:tag name="KSO_WM_UNIT_ID" val="custom160492_22*m_i*1_11"/>
  <p:tag name="KSO_WM_UNIT_CLEAR" val="1"/>
  <p:tag name="KSO_WM_UNIT_LAYERLEVEL" val="1_1"/>
  <p:tag name="KSO_WM_DIAGRAM_GROUP_CODE" val="m1-1"/>
  <p:tag name="KSO_WM_UNIT_FILL_FORE_SCHEMECOLOR_INDEX" val="6"/>
  <p:tag name="KSO_WM_UNIT_FILL_TYPE" val="1"/>
  <p:tag name="KSO_WM_UNIT_TEXT_FILL_FORE_SCHEMECOLOR_INDEX" val="13"/>
  <p:tag name="KSO_WM_UNIT_TEXT_FILL_TYPE" val="1"/>
  <p:tag name="KSO_WM_UNIT_USESOURCEFORMAT_APPLY" val="1"/>
</p:tagLst>
</file>

<file path=ppt/tags/tag5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12"/>
  <p:tag name="KSO_WM_UNIT_ID" val="custom160492_22*m_i*1_12"/>
  <p:tag name="KSO_WM_UNIT_CLEAR" val="1"/>
  <p:tag name="KSO_WM_UNIT_LAYERLEVEL" val="1_1"/>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6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i"/>
  <p:tag name="KSO_WM_UNIT_INDEX" val="1_13"/>
  <p:tag name="KSO_WM_UNIT_ID" val="custom160492_22*m_i*1_13"/>
  <p:tag name="KSO_WM_UNIT_CLEAR" val="1"/>
  <p:tag name="KSO_WM_UNIT_LAYERLEVEL" val="1_1"/>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6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a"/>
  <p:tag name="KSO_WM_UNIT_INDEX" val="1"/>
  <p:tag name="KSO_WM_UNIT_ID" val="custom160492_22*a*1"/>
  <p:tag name="KSO_WM_UNIT_CLEAR" val="1"/>
  <p:tag name="KSO_WM_UNIT_LAYERLEVEL" val="1"/>
  <p:tag name="KSO_WM_UNIT_VALUE" val="42"/>
  <p:tag name="KSO_WM_UNIT_ISCONTENTSTITLE" val="0"/>
  <p:tag name="KSO_WM_UNIT_HIGHLIGHT" val="0"/>
  <p:tag name="KSO_WM_UNIT_COMPATIBLE" val="0"/>
  <p:tag name="KSO_WM_UNIT_PRESET_TEXT_INDEX" val="3"/>
  <p:tag name="KSO_WM_UNIT_PRESET_TEXT_LEN" val="17"/>
</p:tagLst>
</file>

<file path=ppt/tags/tag6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h_f"/>
  <p:tag name="KSO_WM_UNIT_INDEX" val="1_1_1"/>
  <p:tag name="KSO_WM_UNIT_ID" val="custom160492_22*m_h_f*1_1_1"/>
  <p:tag name="KSO_WM_UNIT_CLEAR" val="1"/>
  <p:tag name="KSO_WM_UNIT_LAYERLEVEL" val="1_1_1"/>
  <p:tag name="KSO_WM_UNIT_VALUE" val="36"/>
  <p:tag name="KSO_WM_UNIT_HIGHLIGHT" val="0"/>
  <p:tag name="KSO_WM_UNIT_COMPATIBLE" val="0"/>
  <p:tag name="KSO_WM_UNIT_PRESET_TEXT_INDEX" val="4"/>
  <p:tag name="KSO_WM_UNIT_PRESET_TEXT_LEN" val="36"/>
  <p:tag name="KSO_WM_DIAGRAM_GROUP_CODE" val="m1-1"/>
  <p:tag name="KSO_WM_UNIT_TEXT_FILL_FORE_SCHEMECOLOR_INDEX" val="13"/>
  <p:tag name="KSO_WM_UNIT_TEXT_FILL_TYPE" val="1"/>
  <p:tag name="KSO_WM_UNIT_USESOURCEFORMAT_APPLY" val="1"/>
</p:tagLst>
</file>

<file path=ppt/tags/tag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h_f"/>
  <p:tag name="KSO_WM_UNIT_INDEX" val="1_2_1"/>
  <p:tag name="KSO_WM_UNIT_ID" val="custom160492_22*m_h_f*1_2_1"/>
  <p:tag name="KSO_WM_UNIT_CLEAR" val="1"/>
  <p:tag name="KSO_WM_UNIT_LAYERLEVEL" val="1_1_1"/>
  <p:tag name="KSO_WM_UNIT_VALUE" val="36"/>
  <p:tag name="KSO_WM_UNIT_HIGHLIGHT" val="0"/>
  <p:tag name="KSO_WM_UNIT_COMPATIBLE" val="0"/>
  <p:tag name="KSO_WM_UNIT_PRESET_TEXT_INDEX" val="4"/>
  <p:tag name="KSO_WM_UNIT_PRESET_TEXT_LEN" val="36"/>
  <p:tag name="KSO_WM_DIAGRAM_GROUP_CODE" val="m1-1"/>
  <p:tag name="KSO_WM_UNIT_TEXT_FILL_FORE_SCHEMECOLOR_INDEX" val="13"/>
  <p:tag name="KSO_WM_UNIT_TEXT_FILL_TYPE" val="1"/>
  <p:tag name="KSO_WM_UNIT_USESOURCEFORMAT_APPLY" val="1"/>
</p:tagLst>
</file>

<file path=ppt/tags/tag6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h_f"/>
  <p:tag name="KSO_WM_UNIT_INDEX" val="1_3_1"/>
  <p:tag name="KSO_WM_UNIT_ID" val="custom160492_22*m_h_f*1_3_1"/>
  <p:tag name="KSO_WM_UNIT_CLEAR" val="1"/>
  <p:tag name="KSO_WM_UNIT_LAYERLEVEL" val="1_1_1"/>
  <p:tag name="KSO_WM_UNIT_VALUE" val="36"/>
  <p:tag name="KSO_WM_UNIT_HIGHLIGHT" val="0"/>
  <p:tag name="KSO_WM_UNIT_COMPATIBLE" val="0"/>
  <p:tag name="KSO_WM_UNIT_PRESET_TEXT_INDEX" val="4"/>
  <p:tag name="KSO_WM_UNIT_PRESET_TEXT_LEN" val="36"/>
  <p:tag name="KSO_WM_DIAGRAM_GROUP_CODE" val="m1-1"/>
  <p:tag name="KSO_WM_UNIT_TEXT_FILL_FORE_SCHEMECOLOR_INDEX" val="13"/>
  <p:tag name="KSO_WM_UNIT_TEXT_FILL_TYPE" val="1"/>
  <p:tag name="KSO_WM_UNIT_USESOURCEFORMAT_APPLY" val="1"/>
</p:tagLst>
</file>

<file path=ppt/tags/tag6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92"/>
  <p:tag name="KSO_WM_UNIT_TYPE" val="m_h_f"/>
  <p:tag name="KSO_WM_UNIT_INDEX" val="1_4_1"/>
  <p:tag name="KSO_WM_UNIT_ID" val="custom160492_22*m_h_f*1_4_1"/>
  <p:tag name="KSO_WM_UNIT_CLEAR" val="1"/>
  <p:tag name="KSO_WM_UNIT_LAYERLEVEL" val="1_1_1"/>
  <p:tag name="KSO_WM_UNIT_VALUE" val="36"/>
  <p:tag name="KSO_WM_UNIT_HIGHLIGHT" val="0"/>
  <p:tag name="KSO_WM_UNIT_COMPATIBLE" val="0"/>
  <p:tag name="KSO_WM_UNIT_PRESET_TEXT_INDEX" val="4"/>
  <p:tag name="KSO_WM_UNIT_PRESET_TEXT_LEN" val="36"/>
  <p:tag name="KSO_WM_DIAGRAM_GROUP_CODE" val="m1-1"/>
  <p:tag name="KSO_WM_UNIT_TEXT_FILL_FORE_SCHEMECOLOR_INDEX" val="13"/>
  <p:tag name="KSO_WM_UNIT_TEXT_FILL_TYPE" val="1"/>
  <p:tag name="KSO_WM_UNIT_USESOURCEFORMAT_APPLY" val="1"/>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1306"/>
</p:tagLst>
</file>

<file path=ppt/tags/tag67.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1306"/>
  <p:tag name="KSO_WM_TAG_VERSION" val="1.0"/>
  <p:tag name="KSO_WM_SLIDE_ID" val="basetag20161306_7"/>
  <p:tag name="KSO_WM_SLIDE_INDEX" val="7"/>
  <p:tag name="KSO_WM_SLIDE_ITEM_CNT" val="0"/>
  <p:tag name="KSO_WM_SLIDE_TYPE" val="text"/>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1306"/>
  <p:tag name="KSO_WM_TAG_VERSION" val="1.0"/>
  <p:tag name="KSO_WM_SLIDE_ID" val="basetag20161306_9"/>
  <p:tag name="KSO_WM_SLIDE_INDEX" val="9"/>
  <p:tag name="KSO_WM_SLIDE_ITEM_CNT" val="0"/>
  <p:tag name="KSO_WM_SLIDE_TYPE" val="text"/>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1306"/>
  <p:tag name="KSO_WM_TAG_VERSION" val="1.0"/>
  <p:tag name="KSO_WM_SLIDE_ID" val="basetag20161306_11"/>
  <p:tag name="KSO_WM_SLIDE_INDEX" val="11"/>
  <p:tag name="KSO_WM_SLIDE_ITEM_CNT" val="0"/>
  <p:tag name="KSO_WM_SLIDE_TYPE" val="text"/>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1306"/>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1306"/>
</p:tagLst>
</file>

<file path=ppt/tags/tag72.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1306"/>
  <p:tag name="KSO_WM_TAG_VERSION" val="1.0"/>
  <p:tag name="KSO_WM_SLIDE_ID" val="basetag20161306_13"/>
  <p:tag name="KSO_WM_SLIDE_INDEX" val="13"/>
  <p:tag name="KSO_WM_SLIDE_ITEM_CNT" val="0"/>
  <p:tag name="KSO_WM_SLIDE_TYPE" val="text"/>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9342"/>
  <p:tag name="KSO_WM_SLIDE_ID" val="150995200"/>
  <p:tag name="KSO_WM_SLIDE_INDEX" val="1"/>
  <p:tag name="KSO_WM_SLIDE_ITEM_CNT" val="3"/>
  <p:tag name="KSO_WM_SLIDE_LAYOUT" val="a_d"/>
  <p:tag name="KSO_WM_SLIDE_LAYOUT_CNT" val="1_3"/>
  <p:tag name="KSO_WM_SLIDE_TYPE" val="text"/>
  <p:tag name="KSO_WM_BEAUTIFY_FLAG" val="#wm#"/>
  <p:tag name="KSO_WM_SLIDE_POSITION" val="212*168"/>
  <p:tag name="KSO_WM_SLIDE_SIZE" val="536*267"/>
  <p:tag name="KSO_WM_TAG_VERSION" val="1.0"/>
</p:tagLst>
</file>

<file path=ppt/tags/tag7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9342"/>
  <p:tag name="KSO_WM_UNIT_TYPE" val="a"/>
  <p:tag name="KSO_WM_UNIT_INDEX" val="1"/>
  <p:tag name="KSO_WM_UNIT_ID" val="256*a*1"/>
  <p:tag name="KSO_WM_UNIT_CLEAR" val="1"/>
  <p:tag name="KSO_WM_UNIT_LAYERLEVEL" val="1"/>
  <p:tag name="KSO_WM_UNIT_VALUE" val="26"/>
  <p:tag name="KSO_WM_UNIT_ISCONTENTSTITLE" val="0"/>
  <p:tag name="KSO_WM_UNIT_HIGHLIGHT" val="0"/>
  <p:tag name="KSO_WM_UNIT_COMPATIBLE" val="0"/>
  <p:tag name="KSO_WM_BEAUTIFY_FLAG" val="#wm#"/>
  <p:tag name="KSO_WM_UNIT_PRESET_TEXT_INDEX" val="3"/>
  <p:tag name="KSO_WM_UNIT_PRESET_TEXT_LEN" val="17"/>
  <p:tag name="KSO_WM_TAG_VERSION" val="1.0"/>
</p:tagLst>
</file>

<file path=ppt/tags/tag75.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1306"/>
  <p:tag name="KSO_WM_TAG_VERSION" val="1.0"/>
  <p:tag name="KSO_WM_SLIDE_ID" val="basetag20161306_12"/>
  <p:tag name="KSO_WM_SLIDE_INDEX" val="12"/>
  <p:tag name="KSO_WM_SLIDE_ITEM_CNT" val="0"/>
  <p:tag name="KSO_WM_SLIDE_TYPE" val="text"/>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1306"/>
</p:tagLst>
</file>

<file path=ppt/tags/tag77.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1306"/>
  <p:tag name="KSO_WM_TAG_VERSION" val="1.0"/>
  <p:tag name="KSO_WM_SLIDE_ID" val="basetag20161306_13"/>
  <p:tag name="KSO_WM_SLIDE_INDEX" val="13"/>
  <p:tag name="KSO_WM_SLIDE_ITEM_CNT" val="0"/>
  <p:tag name="KSO_WM_SLIDE_TYPE" val="text"/>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1306"/>
  <p:tag name="KSO_WM_TAG_VERSION" val="1.0"/>
  <p:tag name="KSO_WM_SLIDE_ID" val="basetag20161306_14"/>
  <p:tag name="KSO_WM_SLIDE_INDEX" val="14"/>
  <p:tag name="KSO_WM_SLIDE_ITEM_CNT" val="0"/>
  <p:tag name="KSO_WM_SLIDE_TYPE" val="endPage"/>
  <p:tag name="KSO_WM_BEAUTIFY_FLAG" val="#wm#"/>
</p:tagLst>
</file>

<file path=ppt/theme/theme1.xml><?xml version="1.0" encoding="utf-8"?>
<a:theme xmlns:a="http://schemas.openxmlformats.org/drawingml/2006/main" name="自定义设计方案">
  <a:themeElements>
    <a:clrScheme name="自定义 1">
      <a:dk1>
        <a:sysClr val="windowText" lastClr="000000"/>
      </a:dk1>
      <a:lt1>
        <a:sysClr val="window" lastClr="FFFFFF"/>
      </a:lt1>
      <a:dk2>
        <a:srgbClr val="000000"/>
      </a:dk2>
      <a:lt2>
        <a:srgbClr val="FFFFFF"/>
      </a:lt2>
      <a:accent1>
        <a:srgbClr val="F08C00"/>
      </a:accent1>
      <a:accent2>
        <a:srgbClr val="FBCA6E"/>
      </a:accent2>
      <a:accent3>
        <a:srgbClr val="EA6441"/>
      </a:accent3>
      <a:accent4>
        <a:srgbClr val="6D6E72"/>
      </a:accent4>
      <a:accent5>
        <a:srgbClr val="00CC99"/>
      </a:accent5>
      <a:accent6>
        <a:srgbClr val="918CD3"/>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09">
      <a:dk1>
        <a:srgbClr val="FFFFFF"/>
      </a:dk1>
      <a:lt1>
        <a:srgbClr val="000000"/>
      </a:lt1>
      <a:dk2>
        <a:srgbClr val="44546A"/>
      </a:dk2>
      <a:lt2>
        <a:srgbClr val="E7E6E6"/>
      </a:lt2>
      <a:accent1>
        <a:srgbClr val="00B0F0"/>
      </a:accent1>
      <a:accent2>
        <a:srgbClr val="FFFFFF"/>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1290</Words>
  <Application>WPS 演示</Application>
  <PresentationFormat>自定义</PresentationFormat>
  <Paragraphs>134</Paragraphs>
  <Slides>19</Slides>
  <Notes>1</Notes>
  <HiddenSlides>0</HiddenSlides>
  <MMClips>0</MMClips>
  <ScaleCrop>false</ScaleCrop>
  <HeadingPairs>
    <vt:vector size="4" baseType="variant">
      <vt:variant>
        <vt:lpstr>主题</vt:lpstr>
      </vt:variant>
      <vt:variant>
        <vt:i4>2</vt:i4>
      </vt:variant>
      <vt:variant>
        <vt:lpstr>幻灯片标题</vt:lpstr>
      </vt:variant>
      <vt:variant>
        <vt:i4>19</vt:i4>
      </vt:variant>
    </vt:vector>
  </HeadingPairs>
  <TitlesOfParts>
    <vt:vector size="21" baseType="lpstr">
      <vt:lpstr>自定义设计方案</vt:lpstr>
      <vt:lpstr>1_Office 主题</vt:lpstr>
      <vt:lpstr>成都巨源光电科技有限公司</vt:lpstr>
      <vt:lpstr>公司简介</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成都巨源光电科技有限公司</dc:title>
  <dc:creator>Administrator</dc:creator>
  <cp:lastModifiedBy>微软用户</cp:lastModifiedBy>
  <cp:revision>71</cp:revision>
  <dcterms:created xsi:type="dcterms:W3CDTF">2015-05-05T08:02:00Z</dcterms:created>
  <dcterms:modified xsi:type="dcterms:W3CDTF">2017-09-09T07:56:50Z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